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rimo" panose="020B0604020202020204" charset="0"/>
      <p:regular r:id="rId24"/>
      <p:bold r:id="rId25"/>
      <p:italic r:id="rId26"/>
      <p:boldItalic r:id="rId27"/>
    </p:embeddedFont>
    <p:embeddedFont>
      <p:font typeface="Manrope" panose="020B0604020202020204" charset="0"/>
      <p:regular r:id="rId28"/>
      <p:bold r:id="rId29"/>
    </p:embeddedFont>
    <p:embeddedFont>
      <p:font typeface="Nunito Light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6S3bpnqIQ2DxyQ0qeNBesh40z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4A6D56-9437-4225-88E6-1D80CCEDB291}">
  <a:tblStyle styleId="{B44A6D56-9437-4225-88E6-1D80CCEDB29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7" name="Google Shape;34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2de26eda91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2" name="Google Shape;3952;g2de26eda91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8" name="Google Shape;39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7" name="Google Shape;40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Char char="●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Advanced Web and Mobile Application for Emergency Response Teams</a:t>
            </a:r>
            <a:endParaRPr b="0"/>
          </a:p>
          <a:p>
            <a:pPr marL="457200" lvl="0" indent="-29845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Optimized Communication: Tailored to enhance coordination among first and community emergency response teams, especially in high-risk and recently impacted areas.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Operational Efficiency: Streamlines processes to improve response times and effectiveness, with a complex web application for deep logic operations and a simpler, intuitive mobile app for on-the-go accessibility.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Exceptional User Interface and Accessibility: Committed to delivering a user-friendly experience that is accessible and inclusive for all users, ensuring efficient operation across devices.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Comprehensive Feature Set: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Task Management: Enables assigning, tracking, and updating tasks efficiently.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Interactive Map: Provides real-time geographical data for strategic planning and response.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Roles and Permissions: Ensures information security by assigning specific capabilities and access based on user roles.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Adaptable Views: Allows entities like Regional Councils to monitor activities across different settlements.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Message Board: Facilitates effective communication and information sharing among team members.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Reports Page: Archives and allows easy retrieval of past reports for review and analysis.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Alarm and Event Systems: Enhances response capabilities with customizable alerts and a structured event management framework.</a:t>
            </a:r>
            <a:endParaRPr sz="12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0" name="Google Shape;40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2de26eda919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9" name="Google Shape;4029;g2de26eda919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g2de26eda919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0" name="Google Shape;4040;g2de26eda919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2de26eda919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3" name="Google Shape;4063;g2de26eda919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2de26eda919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2" name="Google Shape;4072;g2de26eda919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g2de26eda919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9" name="Google Shape;4159;g2de26eda919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2de26eda919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3" name="Google Shape;4223;g2de26eda919_1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BI Events -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Key activities within our system where data is collected and analyzed to improve decision-making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SUS (System Usability Scale) -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 tool to evaluate the usability of our product through standardized questionnaires.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CSAT (Customer Satisfaction Score) -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 metric assessing customer satisfaction with our product or service through quick surveys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4" name="Google Shape;36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g2de26eda919_1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5" name="Google Shape;4245;g2de26eda919_1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Synchronization: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Ensuring seamless sync across devices in fluctuating network conditions.</a:t>
            </a:r>
            <a:endParaRPr sz="140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Simplicity vs. Feature Richness: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Balancing a simple user interface with the complex functionalities needed by different teams.</a:t>
            </a:r>
            <a:endParaRPr sz="14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Scalability: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Preparing the system to handle increasing amounts of data and users without performance loss.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React Native - new to us, Deployment to both IOS and Android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g2de26eda919_1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2" name="Google Shape;4272;g2de26eda919_1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6" name="Google Shape;36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3" name="Google Shape;37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5" name="Google Shape;38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0" name="Google Shape;38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9" name="Google Shape;38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8" name="Google Shape;38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Char char="●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Advanced Web and Mobile Application for Emergency Response Teams</a:t>
            </a:r>
            <a:endParaRPr b="0"/>
          </a:p>
          <a:p>
            <a:pPr marL="457200" lvl="0" indent="-29845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Optimized Communication: Tailored to enhance coordination among first and community emergency response teams, especially in high-risk and recently impacted areas.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Operational Efficiency: Streamlines processes to improve response times and effectiveness, with a complex web application for deep logic operations and a simpler, intuitive mobile app for on-the-go accessibility.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Exceptional User Interface and Accessibility: Committed to delivering a user-friendly experience that is accessible and inclusive for all users, ensuring efficient operation across devices.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Comprehensive Feature Set: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Task Management: Enables assigning, tracking, and updating tasks efficiently.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Interactive Map: Provides real-time geographical data for strategic planning and response.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Roles and Permissions: Ensures information security by assigning specific capabilities and access based on user roles.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Adaptable Views: Allows entities like Regional Councils to monitor activities across different settlements.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Message Board: Facilitates effective communication and information sharing among team members.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Reports Page: Archives and allows easy retrieval of past reports for review and analysis.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Alarm and Event Systems: Enhances response capabilities with customizable alerts and a structured event management framework.</a:t>
            </a:r>
            <a:endParaRPr sz="12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3"/>
          <p:cNvGrpSpPr/>
          <p:nvPr/>
        </p:nvGrpSpPr>
        <p:grpSpPr>
          <a:xfrm>
            <a:off x="-60960" y="-705888"/>
            <a:ext cx="9265920" cy="4297376"/>
            <a:chOff x="-60960" y="312512"/>
            <a:chExt cx="9265920" cy="4297376"/>
          </a:xfrm>
        </p:grpSpPr>
        <p:sp>
          <p:nvSpPr>
            <p:cNvPr id="11" name="Google Shape;11;p53"/>
            <p:cNvSpPr/>
            <p:nvPr/>
          </p:nvSpPr>
          <p:spPr>
            <a:xfrm>
              <a:off x="-60960" y="3249385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53"/>
            <p:cNvSpPr/>
            <p:nvPr/>
          </p:nvSpPr>
          <p:spPr>
            <a:xfrm flipH="1">
              <a:off x="-60960" y="312512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53"/>
          <p:cNvSpPr txBox="1">
            <a:spLocks noGrp="1"/>
          </p:cNvSpPr>
          <p:nvPr>
            <p:ph type="ctrTitle"/>
          </p:nvPr>
        </p:nvSpPr>
        <p:spPr>
          <a:xfrm>
            <a:off x="3908525" y="1183938"/>
            <a:ext cx="40785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3"/>
          <p:cNvSpPr txBox="1">
            <a:spLocks noGrp="1"/>
          </p:cNvSpPr>
          <p:nvPr>
            <p:ph type="subTitle" idx="1"/>
          </p:nvPr>
        </p:nvSpPr>
        <p:spPr>
          <a:xfrm>
            <a:off x="3908573" y="2052688"/>
            <a:ext cx="4078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62"/>
          <p:cNvGrpSpPr/>
          <p:nvPr/>
        </p:nvGrpSpPr>
        <p:grpSpPr>
          <a:xfrm flipH="1"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805" name="Google Shape;805;p62"/>
            <p:cNvSpPr/>
            <p:nvPr/>
          </p:nvSpPr>
          <p:spPr>
            <a:xfrm>
              <a:off x="-60960" y="460401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2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7" name="Google Shape;807;p6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08" name="Google Shape;808;p62"/>
          <p:cNvGrpSpPr/>
          <p:nvPr/>
        </p:nvGrpSpPr>
        <p:grpSpPr>
          <a:xfrm>
            <a:off x="-900951" y="4176960"/>
            <a:ext cx="11585994" cy="1786232"/>
            <a:chOff x="-900951" y="4024560"/>
            <a:chExt cx="11585994" cy="1786232"/>
          </a:xfrm>
        </p:grpSpPr>
        <p:sp>
          <p:nvSpPr>
            <p:cNvPr id="809" name="Google Shape;809;p62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2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2" name="Google Shape;812;p62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813" name="Google Shape;813;p62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62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62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816" name="Google Shape;816;p62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62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62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819" name="Google Shape;819;p62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62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1" name="Google Shape;821;p62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62"/>
          <p:cNvGrpSpPr/>
          <p:nvPr/>
        </p:nvGrpSpPr>
        <p:grpSpPr>
          <a:xfrm>
            <a:off x="8189944" y="4117452"/>
            <a:ext cx="1812672" cy="1644962"/>
            <a:chOff x="7102081" y="3303127"/>
            <a:chExt cx="1812672" cy="1644962"/>
          </a:xfrm>
        </p:grpSpPr>
        <p:sp>
          <p:nvSpPr>
            <p:cNvPr id="823" name="Google Shape;823;p62"/>
            <p:cNvSpPr/>
            <p:nvPr/>
          </p:nvSpPr>
          <p:spPr>
            <a:xfrm>
              <a:off x="7203513" y="4786689"/>
              <a:ext cx="1609800" cy="161400"/>
            </a:xfrm>
            <a:prstGeom prst="ellipse">
              <a:avLst/>
            </a:prstGeom>
            <a:solidFill>
              <a:srgbClr val="333333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824" name="Google Shape;824;p62"/>
            <p:cNvGrpSpPr/>
            <p:nvPr/>
          </p:nvGrpSpPr>
          <p:grpSpPr>
            <a:xfrm>
              <a:off x="7102081" y="3303127"/>
              <a:ext cx="1812672" cy="1607219"/>
              <a:chOff x="848168" y="5727611"/>
              <a:chExt cx="1812672" cy="1607219"/>
            </a:xfrm>
          </p:grpSpPr>
          <p:sp>
            <p:nvSpPr>
              <p:cNvPr id="825" name="Google Shape;825;p62"/>
              <p:cNvSpPr/>
              <p:nvPr/>
            </p:nvSpPr>
            <p:spPr>
              <a:xfrm>
                <a:off x="2511406" y="6172189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62"/>
              <p:cNvSpPr/>
              <p:nvPr/>
            </p:nvSpPr>
            <p:spPr>
              <a:xfrm>
                <a:off x="2247948" y="6722698"/>
                <a:ext cx="160038" cy="531401"/>
              </a:xfrm>
              <a:custGeom>
                <a:avLst/>
                <a:gdLst/>
                <a:ahLst/>
                <a:cxnLst/>
                <a:rect l="l" t="t" r="r" b="b"/>
                <a:pathLst>
                  <a:path w="160038" h="531401" extrusionOk="0">
                    <a:moveTo>
                      <a:pt x="160038" y="473939"/>
                    </a:moveTo>
                    <a:cubicBezTo>
                      <a:pt x="159009" y="460731"/>
                      <a:pt x="157808" y="432257"/>
                      <a:pt x="156951" y="399152"/>
                    </a:cubicBezTo>
                    <a:cubicBezTo>
                      <a:pt x="135338" y="383371"/>
                      <a:pt x="112353" y="363302"/>
                      <a:pt x="106864" y="345977"/>
                    </a:cubicBezTo>
                    <a:cubicBezTo>
                      <a:pt x="98116" y="317675"/>
                      <a:pt x="140827" y="270504"/>
                      <a:pt x="155921" y="254894"/>
                    </a:cubicBezTo>
                    <a:cubicBezTo>
                      <a:pt x="155921" y="195545"/>
                      <a:pt x="154721" y="127275"/>
                      <a:pt x="147688" y="112696"/>
                    </a:cubicBezTo>
                    <a:cubicBezTo>
                      <a:pt x="138083" y="92969"/>
                      <a:pt x="112353" y="0"/>
                      <a:pt x="112353" y="0"/>
                    </a:cubicBezTo>
                    <a:lnTo>
                      <a:pt x="0" y="9091"/>
                    </a:lnTo>
                    <a:cubicBezTo>
                      <a:pt x="0" y="9091"/>
                      <a:pt x="41167" y="192972"/>
                      <a:pt x="50087" y="239628"/>
                    </a:cubicBezTo>
                    <a:cubicBezTo>
                      <a:pt x="59007" y="286456"/>
                      <a:pt x="61923" y="397951"/>
                      <a:pt x="61923" y="420593"/>
                    </a:cubicBezTo>
                    <a:cubicBezTo>
                      <a:pt x="61923" y="443235"/>
                      <a:pt x="45799" y="491607"/>
                      <a:pt x="50087" y="504643"/>
                    </a:cubicBezTo>
                    <a:cubicBezTo>
                      <a:pt x="51459" y="508588"/>
                      <a:pt x="48543" y="519051"/>
                      <a:pt x="43741" y="531402"/>
                    </a:cubicBezTo>
                    <a:cubicBezTo>
                      <a:pt x="60379" y="528658"/>
                      <a:pt x="82335" y="521796"/>
                      <a:pt x="102747" y="505158"/>
                    </a:cubicBezTo>
                    <a:cubicBezTo>
                      <a:pt x="125218" y="486975"/>
                      <a:pt x="145973" y="478056"/>
                      <a:pt x="160038" y="4737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62"/>
              <p:cNvSpPr/>
              <p:nvPr/>
            </p:nvSpPr>
            <p:spPr>
              <a:xfrm>
                <a:off x="2353814" y="6977764"/>
                <a:ext cx="51256" cy="144257"/>
              </a:xfrm>
              <a:custGeom>
                <a:avLst/>
                <a:gdLst/>
                <a:ahLst/>
                <a:cxnLst/>
                <a:rect l="l" t="t" r="r" b="b"/>
                <a:pathLst>
                  <a:path w="51256" h="144257" extrusionOk="0">
                    <a:moveTo>
                      <a:pt x="1169" y="91083"/>
                    </a:moveTo>
                    <a:cubicBezTo>
                      <a:pt x="6487" y="108408"/>
                      <a:pt x="29643" y="128476"/>
                      <a:pt x="51256" y="144257"/>
                    </a:cubicBezTo>
                    <a:cubicBezTo>
                      <a:pt x="50570" y="115612"/>
                      <a:pt x="50055" y="83878"/>
                      <a:pt x="50227" y="55919"/>
                    </a:cubicBezTo>
                    <a:cubicBezTo>
                      <a:pt x="50227" y="40138"/>
                      <a:pt x="50227" y="20584"/>
                      <a:pt x="50227" y="0"/>
                    </a:cubicBezTo>
                    <a:cubicBezTo>
                      <a:pt x="35132" y="15609"/>
                      <a:pt x="-7579" y="62780"/>
                      <a:pt x="1169" y="910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62"/>
              <p:cNvSpPr/>
              <p:nvPr/>
            </p:nvSpPr>
            <p:spPr>
              <a:xfrm>
                <a:off x="2261499" y="7196466"/>
                <a:ext cx="146775" cy="138363"/>
              </a:xfrm>
              <a:custGeom>
                <a:avLst/>
                <a:gdLst/>
                <a:ahLst/>
                <a:cxnLst/>
                <a:rect l="l" t="t" r="r" b="b"/>
                <a:pathLst>
                  <a:path w="146775" h="138363" extrusionOk="0">
                    <a:moveTo>
                      <a:pt x="48543" y="137739"/>
                    </a:moveTo>
                    <a:cubicBezTo>
                      <a:pt x="74444" y="140998"/>
                      <a:pt x="109951" y="131221"/>
                      <a:pt x="122816" y="115097"/>
                    </a:cubicBezTo>
                    <a:cubicBezTo>
                      <a:pt x="135681" y="98973"/>
                      <a:pt x="122816" y="56948"/>
                      <a:pt x="122816" y="47171"/>
                    </a:cubicBezTo>
                    <a:cubicBezTo>
                      <a:pt x="122816" y="37394"/>
                      <a:pt x="148717" y="24529"/>
                      <a:pt x="146659" y="1887"/>
                    </a:cubicBezTo>
                    <a:cubicBezTo>
                      <a:pt x="146659" y="1372"/>
                      <a:pt x="146659" y="686"/>
                      <a:pt x="146659" y="0"/>
                    </a:cubicBezTo>
                    <a:cubicBezTo>
                      <a:pt x="132593" y="4460"/>
                      <a:pt x="111838" y="13208"/>
                      <a:pt x="89367" y="31390"/>
                    </a:cubicBezTo>
                    <a:cubicBezTo>
                      <a:pt x="68955" y="48028"/>
                      <a:pt x="46999" y="54890"/>
                      <a:pt x="30361" y="57634"/>
                    </a:cubicBezTo>
                    <a:cubicBezTo>
                      <a:pt x="19726" y="85765"/>
                      <a:pt x="0" y="124531"/>
                      <a:pt x="0" y="124531"/>
                    </a:cubicBezTo>
                    <a:cubicBezTo>
                      <a:pt x="0" y="124531"/>
                      <a:pt x="22642" y="134308"/>
                      <a:pt x="48543" y="1373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62"/>
              <p:cNvSpPr/>
              <p:nvPr/>
            </p:nvSpPr>
            <p:spPr>
              <a:xfrm>
                <a:off x="2074016" y="6671067"/>
                <a:ext cx="157122" cy="525570"/>
              </a:xfrm>
              <a:custGeom>
                <a:avLst/>
                <a:gdLst/>
                <a:ahLst/>
                <a:cxnLst/>
                <a:rect l="l" t="t" r="r" b="b"/>
                <a:pathLst>
                  <a:path w="157122" h="525570" extrusionOk="0">
                    <a:moveTo>
                      <a:pt x="94685" y="448038"/>
                    </a:moveTo>
                    <a:cubicBezTo>
                      <a:pt x="102575" y="422137"/>
                      <a:pt x="136195" y="404470"/>
                      <a:pt x="157122" y="395721"/>
                    </a:cubicBezTo>
                    <a:cubicBezTo>
                      <a:pt x="156264" y="365704"/>
                      <a:pt x="155750" y="331397"/>
                      <a:pt x="155921" y="301722"/>
                    </a:cubicBezTo>
                    <a:cubicBezTo>
                      <a:pt x="155921" y="240315"/>
                      <a:pt x="157293" y="123331"/>
                      <a:pt x="147688" y="103605"/>
                    </a:cubicBezTo>
                    <a:cubicBezTo>
                      <a:pt x="138082" y="83878"/>
                      <a:pt x="128133" y="17325"/>
                      <a:pt x="128133" y="17325"/>
                    </a:cubicBezTo>
                    <a:lnTo>
                      <a:pt x="0" y="0"/>
                    </a:lnTo>
                    <a:cubicBezTo>
                      <a:pt x="0" y="0"/>
                      <a:pt x="41167" y="183881"/>
                      <a:pt x="50087" y="230537"/>
                    </a:cubicBezTo>
                    <a:cubicBezTo>
                      <a:pt x="59007" y="277365"/>
                      <a:pt x="61922" y="388860"/>
                      <a:pt x="61922" y="411502"/>
                    </a:cubicBezTo>
                    <a:cubicBezTo>
                      <a:pt x="61922" y="434144"/>
                      <a:pt x="45798" y="482516"/>
                      <a:pt x="50087" y="495552"/>
                    </a:cubicBezTo>
                    <a:cubicBezTo>
                      <a:pt x="51459" y="499841"/>
                      <a:pt x="47857" y="511676"/>
                      <a:pt x="42539" y="525570"/>
                    </a:cubicBezTo>
                    <a:cubicBezTo>
                      <a:pt x="73072" y="510132"/>
                      <a:pt x="84907" y="479771"/>
                      <a:pt x="94685" y="4480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62"/>
              <p:cNvSpPr/>
              <p:nvPr/>
            </p:nvSpPr>
            <p:spPr>
              <a:xfrm>
                <a:off x="2087224" y="7066617"/>
                <a:ext cx="146946" cy="207319"/>
              </a:xfrm>
              <a:custGeom>
                <a:avLst/>
                <a:gdLst/>
                <a:ahLst/>
                <a:cxnLst/>
                <a:rect l="l" t="t" r="r" b="b"/>
                <a:pathLst>
                  <a:path w="146946" h="207319" extrusionOk="0">
                    <a:moveTo>
                      <a:pt x="48715" y="206695"/>
                    </a:moveTo>
                    <a:cubicBezTo>
                      <a:pt x="74616" y="209953"/>
                      <a:pt x="110123" y="200177"/>
                      <a:pt x="122988" y="184053"/>
                    </a:cubicBezTo>
                    <a:cubicBezTo>
                      <a:pt x="135853" y="167929"/>
                      <a:pt x="122988" y="125903"/>
                      <a:pt x="122988" y="116127"/>
                    </a:cubicBezTo>
                    <a:cubicBezTo>
                      <a:pt x="122988" y="106349"/>
                      <a:pt x="148889" y="93484"/>
                      <a:pt x="146830" y="70842"/>
                    </a:cubicBezTo>
                    <a:cubicBezTo>
                      <a:pt x="145801" y="59178"/>
                      <a:pt x="144600" y="32076"/>
                      <a:pt x="143743" y="0"/>
                    </a:cubicBezTo>
                    <a:cubicBezTo>
                      <a:pt x="122816" y="8748"/>
                      <a:pt x="89367" y="26244"/>
                      <a:pt x="81305" y="52317"/>
                    </a:cubicBezTo>
                    <a:cubicBezTo>
                      <a:pt x="71529" y="84050"/>
                      <a:pt x="59693" y="114411"/>
                      <a:pt x="29160" y="129849"/>
                    </a:cubicBezTo>
                    <a:cubicBezTo>
                      <a:pt x="18354" y="157637"/>
                      <a:pt x="0" y="193658"/>
                      <a:pt x="0" y="193658"/>
                    </a:cubicBezTo>
                    <a:cubicBezTo>
                      <a:pt x="0" y="193658"/>
                      <a:pt x="22642" y="203436"/>
                      <a:pt x="48543" y="2065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62"/>
              <p:cNvSpPr/>
              <p:nvPr/>
            </p:nvSpPr>
            <p:spPr>
              <a:xfrm>
                <a:off x="1298011" y="6722870"/>
                <a:ext cx="158665" cy="534661"/>
              </a:xfrm>
              <a:custGeom>
                <a:avLst/>
                <a:gdLst/>
                <a:ahLst/>
                <a:cxnLst/>
                <a:rect l="l" t="t" r="r" b="b"/>
                <a:pathLst>
                  <a:path w="158665" h="534661" extrusionOk="0">
                    <a:moveTo>
                      <a:pt x="112524" y="495724"/>
                    </a:moveTo>
                    <a:cubicBezTo>
                      <a:pt x="129506" y="474625"/>
                      <a:pt x="146487" y="459359"/>
                      <a:pt x="158666" y="449753"/>
                    </a:cubicBezTo>
                    <a:cubicBezTo>
                      <a:pt x="157122" y="414761"/>
                      <a:pt x="155750" y="357298"/>
                      <a:pt x="155922" y="310814"/>
                    </a:cubicBezTo>
                    <a:cubicBezTo>
                      <a:pt x="155922" y="249405"/>
                      <a:pt x="157294" y="132421"/>
                      <a:pt x="147688" y="112696"/>
                    </a:cubicBezTo>
                    <a:cubicBezTo>
                      <a:pt x="138083" y="92970"/>
                      <a:pt x="112353" y="0"/>
                      <a:pt x="112353" y="0"/>
                    </a:cubicBezTo>
                    <a:lnTo>
                      <a:pt x="0" y="9091"/>
                    </a:lnTo>
                    <a:cubicBezTo>
                      <a:pt x="0" y="9091"/>
                      <a:pt x="41168" y="192972"/>
                      <a:pt x="50087" y="239628"/>
                    </a:cubicBezTo>
                    <a:cubicBezTo>
                      <a:pt x="51803" y="248548"/>
                      <a:pt x="53175" y="259697"/>
                      <a:pt x="54547" y="272219"/>
                    </a:cubicBezTo>
                    <a:cubicBezTo>
                      <a:pt x="65868" y="282682"/>
                      <a:pt x="86109" y="305839"/>
                      <a:pt x="89882" y="343747"/>
                    </a:cubicBezTo>
                    <a:cubicBezTo>
                      <a:pt x="93999" y="385086"/>
                      <a:pt x="87138" y="417677"/>
                      <a:pt x="61580" y="425568"/>
                    </a:cubicBezTo>
                    <a:cubicBezTo>
                      <a:pt x="59693" y="449582"/>
                      <a:pt x="46142" y="492465"/>
                      <a:pt x="50087" y="504643"/>
                    </a:cubicBezTo>
                    <a:cubicBezTo>
                      <a:pt x="51459" y="508931"/>
                      <a:pt x="47857" y="520767"/>
                      <a:pt x="42540" y="534661"/>
                    </a:cubicBezTo>
                    <a:cubicBezTo>
                      <a:pt x="66897" y="527800"/>
                      <a:pt x="96057" y="515964"/>
                      <a:pt x="112353" y="4957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62"/>
              <p:cNvSpPr/>
              <p:nvPr/>
            </p:nvSpPr>
            <p:spPr>
              <a:xfrm>
                <a:off x="1352901" y="6995260"/>
                <a:ext cx="36508" cy="153348"/>
              </a:xfrm>
              <a:custGeom>
                <a:avLst/>
                <a:gdLst/>
                <a:ahLst/>
                <a:cxnLst/>
                <a:rect l="l" t="t" r="r" b="b"/>
                <a:pathLst>
                  <a:path w="36508" h="153348" extrusionOk="0">
                    <a:moveTo>
                      <a:pt x="35335" y="71529"/>
                    </a:moveTo>
                    <a:cubicBezTo>
                      <a:pt x="31390" y="33449"/>
                      <a:pt x="11321" y="10292"/>
                      <a:pt x="0" y="0"/>
                    </a:cubicBezTo>
                    <a:cubicBezTo>
                      <a:pt x="5489" y="53346"/>
                      <a:pt x="7376" y="130021"/>
                      <a:pt x="7376" y="148374"/>
                    </a:cubicBezTo>
                    <a:cubicBezTo>
                      <a:pt x="7376" y="149918"/>
                      <a:pt x="7205" y="151633"/>
                      <a:pt x="7033" y="153348"/>
                    </a:cubicBezTo>
                    <a:cubicBezTo>
                      <a:pt x="32591" y="145630"/>
                      <a:pt x="39624" y="112867"/>
                      <a:pt x="35335" y="715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62"/>
              <p:cNvSpPr/>
              <p:nvPr/>
            </p:nvSpPr>
            <p:spPr>
              <a:xfrm>
                <a:off x="1311562" y="7172452"/>
                <a:ext cx="146775" cy="162378"/>
              </a:xfrm>
              <a:custGeom>
                <a:avLst/>
                <a:gdLst/>
                <a:ahLst/>
                <a:cxnLst/>
                <a:rect l="l" t="t" r="r" b="b"/>
                <a:pathLst>
                  <a:path w="146775" h="162378" extrusionOk="0">
                    <a:moveTo>
                      <a:pt x="48543" y="161753"/>
                    </a:moveTo>
                    <a:cubicBezTo>
                      <a:pt x="74444" y="165012"/>
                      <a:pt x="109951" y="155235"/>
                      <a:pt x="122816" y="139111"/>
                    </a:cubicBezTo>
                    <a:cubicBezTo>
                      <a:pt x="135681" y="122987"/>
                      <a:pt x="122816" y="80963"/>
                      <a:pt x="122816" y="71185"/>
                    </a:cubicBezTo>
                    <a:cubicBezTo>
                      <a:pt x="122816" y="61408"/>
                      <a:pt x="148717" y="48543"/>
                      <a:pt x="146659" y="25901"/>
                    </a:cubicBezTo>
                    <a:cubicBezTo>
                      <a:pt x="146144" y="20412"/>
                      <a:pt x="145629" y="11321"/>
                      <a:pt x="145115" y="0"/>
                    </a:cubicBezTo>
                    <a:cubicBezTo>
                      <a:pt x="132936" y="9606"/>
                      <a:pt x="115955" y="24700"/>
                      <a:pt x="98973" y="45970"/>
                    </a:cubicBezTo>
                    <a:cubicBezTo>
                      <a:pt x="82678" y="66211"/>
                      <a:pt x="53518" y="78218"/>
                      <a:pt x="29160" y="84907"/>
                    </a:cubicBezTo>
                    <a:cubicBezTo>
                      <a:pt x="18354" y="112695"/>
                      <a:pt x="0" y="148717"/>
                      <a:pt x="0" y="148717"/>
                    </a:cubicBezTo>
                    <a:cubicBezTo>
                      <a:pt x="0" y="148717"/>
                      <a:pt x="22642" y="158494"/>
                      <a:pt x="48543" y="1615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62"/>
              <p:cNvSpPr/>
              <p:nvPr/>
            </p:nvSpPr>
            <p:spPr>
              <a:xfrm>
                <a:off x="1123907" y="6671067"/>
                <a:ext cx="156950" cy="523340"/>
              </a:xfrm>
              <a:custGeom>
                <a:avLst/>
                <a:gdLst/>
                <a:ahLst/>
                <a:cxnLst/>
                <a:rect l="l" t="t" r="r" b="b"/>
                <a:pathLst>
                  <a:path w="156950" h="523340" extrusionOk="0">
                    <a:moveTo>
                      <a:pt x="84565" y="459702"/>
                    </a:moveTo>
                    <a:cubicBezTo>
                      <a:pt x="89196" y="434830"/>
                      <a:pt x="132250" y="404470"/>
                      <a:pt x="156951" y="389031"/>
                    </a:cubicBezTo>
                    <a:cubicBezTo>
                      <a:pt x="156265" y="360729"/>
                      <a:pt x="155750" y="329167"/>
                      <a:pt x="155921" y="301722"/>
                    </a:cubicBezTo>
                    <a:cubicBezTo>
                      <a:pt x="155921" y="240315"/>
                      <a:pt x="157294" y="123331"/>
                      <a:pt x="147688" y="103605"/>
                    </a:cubicBezTo>
                    <a:cubicBezTo>
                      <a:pt x="138083" y="83878"/>
                      <a:pt x="128133" y="17325"/>
                      <a:pt x="128133" y="17325"/>
                    </a:cubicBezTo>
                    <a:lnTo>
                      <a:pt x="0" y="0"/>
                    </a:lnTo>
                    <a:cubicBezTo>
                      <a:pt x="0" y="0"/>
                      <a:pt x="41167" y="183881"/>
                      <a:pt x="50087" y="230537"/>
                    </a:cubicBezTo>
                    <a:cubicBezTo>
                      <a:pt x="59007" y="277365"/>
                      <a:pt x="61923" y="388860"/>
                      <a:pt x="61923" y="411502"/>
                    </a:cubicBezTo>
                    <a:cubicBezTo>
                      <a:pt x="61923" y="434144"/>
                      <a:pt x="45799" y="482516"/>
                      <a:pt x="50087" y="495552"/>
                    </a:cubicBezTo>
                    <a:cubicBezTo>
                      <a:pt x="51459" y="499669"/>
                      <a:pt x="48372" y="510475"/>
                      <a:pt x="43397" y="523340"/>
                    </a:cubicBezTo>
                    <a:cubicBezTo>
                      <a:pt x="72043" y="511505"/>
                      <a:pt x="79591" y="485947"/>
                      <a:pt x="84393" y="4597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62"/>
              <p:cNvSpPr/>
              <p:nvPr/>
            </p:nvSpPr>
            <p:spPr>
              <a:xfrm>
                <a:off x="1137459" y="7060099"/>
                <a:ext cx="146775" cy="213837"/>
              </a:xfrm>
              <a:custGeom>
                <a:avLst/>
                <a:gdLst/>
                <a:ahLst/>
                <a:cxnLst/>
                <a:rect l="l" t="t" r="r" b="b"/>
                <a:pathLst>
                  <a:path w="146775" h="213837" extrusionOk="0">
                    <a:moveTo>
                      <a:pt x="48543" y="213213"/>
                    </a:moveTo>
                    <a:cubicBezTo>
                      <a:pt x="74444" y="216472"/>
                      <a:pt x="109951" y="206695"/>
                      <a:pt x="122816" y="190571"/>
                    </a:cubicBezTo>
                    <a:cubicBezTo>
                      <a:pt x="135681" y="174447"/>
                      <a:pt x="122816" y="132422"/>
                      <a:pt x="122816" y="122645"/>
                    </a:cubicBezTo>
                    <a:cubicBezTo>
                      <a:pt x="122816" y="112867"/>
                      <a:pt x="148717" y="100003"/>
                      <a:pt x="146659" y="77361"/>
                    </a:cubicBezTo>
                    <a:cubicBezTo>
                      <a:pt x="145458" y="64839"/>
                      <a:pt x="144257" y="34821"/>
                      <a:pt x="143399" y="0"/>
                    </a:cubicBezTo>
                    <a:cubicBezTo>
                      <a:pt x="118699" y="15438"/>
                      <a:pt x="75473" y="45799"/>
                      <a:pt x="71013" y="70671"/>
                    </a:cubicBezTo>
                    <a:cubicBezTo>
                      <a:pt x="66211" y="96915"/>
                      <a:pt x="58492" y="122301"/>
                      <a:pt x="30018" y="134309"/>
                    </a:cubicBezTo>
                    <a:cubicBezTo>
                      <a:pt x="19211" y="162268"/>
                      <a:pt x="0" y="200177"/>
                      <a:pt x="0" y="200177"/>
                    </a:cubicBezTo>
                    <a:cubicBezTo>
                      <a:pt x="0" y="200177"/>
                      <a:pt x="22642" y="209954"/>
                      <a:pt x="48543" y="2130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62"/>
              <p:cNvSpPr/>
              <p:nvPr/>
            </p:nvSpPr>
            <p:spPr>
              <a:xfrm>
                <a:off x="2511406" y="6172189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62"/>
              <p:cNvSpPr/>
              <p:nvPr/>
            </p:nvSpPr>
            <p:spPr>
              <a:xfrm>
                <a:off x="848168" y="5932134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62"/>
              <p:cNvSpPr/>
              <p:nvPr/>
            </p:nvSpPr>
            <p:spPr>
              <a:xfrm>
                <a:off x="987026" y="6552883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62"/>
              <p:cNvSpPr/>
              <p:nvPr/>
            </p:nvSpPr>
            <p:spPr>
              <a:xfrm>
                <a:off x="983840" y="6553054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62"/>
              <p:cNvSpPr/>
              <p:nvPr/>
            </p:nvSpPr>
            <p:spPr>
              <a:xfrm>
                <a:off x="1032775" y="6302619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62"/>
              <p:cNvSpPr/>
              <p:nvPr/>
            </p:nvSpPr>
            <p:spPr>
              <a:xfrm>
                <a:off x="1222641" y="6522179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62"/>
              <p:cNvSpPr/>
              <p:nvPr/>
            </p:nvSpPr>
            <p:spPr>
              <a:xfrm>
                <a:off x="2054565" y="6564890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62"/>
              <p:cNvSpPr/>
              <p:nvPr/>
            </p:nvSpPr>
            <p:spPr>
              <a:xfrm>
                <a:off x="1509680" y="6483584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62"/>
              <p:cNvSpPr/>
              <p:nvPr/>
            </p:nvSpPr>
            <p:spPr>
              <a:xfrm>
                <a:off x="2323936" y="6389851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62"/>
              <p:cNvSpPr/>
              <p:nvPr/>
            </p:nvSpPr>
            <p:spPr>
              <a:xfrm>
                <a:off x="983840" y="6547416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62"/>
              <p:cNvSpPr/>
              <p:nvPr/>
            </p:nvSpPr>
            <p:spPr>
              <a:xfrm>
                <a:off x="850832" y="5754806"/>
                <a:ext cx="559887" cy="590217"/>
              </a:xfrm>
              <a:custGeom>
                <a:avLst/>
                <a:gdLst/>
                <a:ahLst/>
                <a:cxnLst/>
                <a:rect l="l" t="t" r="r" b="b"/>
                <a:pathLst>
                  <a:path w="559887" h="590217" extrusionOk="0">
                    <a:moveTo>
                      <a:pt x="531745" y="245576"/>
                    </a:moveTo>
                    <a:cubicBezTo>
                      <a:pt x="553701" y="218646"/>
                      <a:pt x="541350" y="179537"/>
                      <a:pt x="506186" y="173876"/>
                    </a:cubicBezTo>
                    <a:cubicBezTo>
                      <a:pt x="517164" y="146946"/>
                      <a:pt x="491949" y="127220"/>
                      <a:pt x="463818" y="126019"/>
                    </a:cubicBezTo>
                    <a:cubicBezTo>
                      <a:pt x="464676" y="86224"/>
                      <a:pt x="441176" y="58608"/>
                      <a:pt x="407213" y="54834"/>
                    </a:cubicBezTo>
                    <a:cubicBezTo>
                      <a:pt x="405498" y="17955"/>
                      <a:pt x="364502" y="4061"/>
                      <a:pt x="340145" y="29105"/>
                    </a:cubicBezTo>
                    <a:cubicBezTo>
                      <a:pt x="332597" y="16926"/>
                      <a:pt x="324021" y="9035"/>
                      <a:pt x="307554" y="11609"/>
                    </a:cubicBezTo>
                    <a:cubicBezTo>
                      <a:pt x="293316" y="13838"/>
                      <a:pt x="281310" y="21043"/>
                      <a:pt x="271532" y="30820"/>
                    </a:cubicBezTo>
                    <a:cubicBezTo>
                      <a:pt x="256781" y="-12749"/>
                      <a:pt x="202063" y="-7774"/>
                      <a:pt x="188854" y="30991"/>
                    </a:cubicBezTo>
                    <a:cubicBezTo>
                      <a:pt x="168614" y="23616"/>
                      <a:pt x="144771" y="26532"/>
                      <a:pt x="129848" y="44028"/>
                    </a:cubicBezTo>
                    <a:cubicBezTo>
                      <a:pt x="122129" y="53119"/>
                      <a:pt x="117841" y="68042"/>
                      <a:pt x="121615" y="79363"/>
                    </a:cubicBezTo>
                    <a:cubicBezTo>
                      <a:pt x="100516" y="77305"/>
                      <a:pt x="78903" y="94801"/>
                      <a:pt x="76330" y="117100"/>
                    </a:cubicBezTo>
                    <a:cubicBezTo>
                      <a:pt x="40652" y="114870"/>
                      <a:pt x="4459" y="153636"/>
                      <a:pt x="30188" y="187428"/>
                    </a:cubicBezTo>
                    <a:cubicBezTo>
                      <a:pt x="7203" y="195318"/>
                      <a:pt x="171" y="223963"/>
                      <a:pt x="15437" y="246606"/>
                    </a:cubicBezTo>
                    <a:cubicBezTo>
                      <a:pt x="-6519" y="262901"/>
                      <a:pt x="-4461" y="291375"/>
                      <a:pt x="17838" y="305269"/>
                    </a:cubicBezTo>
                    <a:cubicBezTo>
                      <a:pt x="7890" y="318305"/>
                      <a:pt x="3601" y="333743"/>
                      <a:pt x="6689" y="350896"/>
                    </a:cubicBezTo>
                    <a:cubicBezTo>
                      <a:pt x="8576" y="360845"/>
                      <a:pt x="13035" y="367020"/>
                      <a:pt x="17324" y="375768"/>
                    </a:cubicBezTo>
                    <a:cubicBezTo>
                      <a:pt x="25214" y="392235"/>
                      <a:pt x="23842" y="382286"/>
                      <a:pt x="18867" y="402870"/>
                    </a:cubicBezTo>
                    <a:cubicBezTo>
                      <a:pt x="11663" y="433745"/>
                      <a:pt x="34305" y="478343"/>
                      <a:pt x="65353" y="471139"/>
                    </a:cubicBezTo>
                    <a:cubicBezTo>
                      <a:pt x="60035" y="499270"/>
                      <a:pt x="73757" y="530660"/>
                      <a:pt x="103432" y="525171"/>
                    </a:cubicBezTo>
                    <a:cubicBezTo>
                      <a:pt x="103432" y="536321"/>
                      <a:pt x="107377" y="546784"/>
                      <a:pt x="116640" y="554675"/>
                    </a:cubicBezTo>
                    <a:cubicBezTo>
                      <a:pt x="122644" y="559820"/>
                      <a:pt x="135680" y="564280"/>
                      <a:pt x="148545" y="557762"/>
                    </a:cubicBezTo>
                    <a:cubicBezTo>
                      <a:pt x="156092" y="600645"/>
                      <a:pt x="210810" y="594813"/>
                      <a:pt x="228821" y="575773"/>
                    </a:cubicBezTo>
                    <a:cubicBezTo>
                      <a:pt x="253350" y="598415"/>
                      <a:pt x="291258" y="590353"/>
                      <a:pt x="307726" y="558277"/>
                    </a:cubicBezTo>
                    <a:cubicBezTo>
                      <a:pt x="333626" y="580576"/>
                      <a:pt x="371878" y="572342"/>
                      <a:pt x="383027" y="538379"/>
                    </a:cubicBezTo>
                    <a:cubicBezTo>
                      <a:pt x="418706" y="554675"/>
                      <a:pt x="466734" y="537007"/>
                      <a:pt x="473767" y="500986"/>
                    </a:cubicBezTo>
                    <a:cubicBezTo>
                      <a:pt x="500354" y="504416"/>
                      <a:pt x="530887" y="484519"/>
                      <a:pt x="534146" y="454329"/>
                    </a:cubicBezTo>
                    <a:cubicBezTo>
                      <a:pt x="535861" y="437348"/>
                      <a:pt x="525913" y="422767"/>
                      <a:pt x="521624" y="411103"/>
                    </a:cubicBezTo>
                    <a:cubicBezTo>
                      <a:pt x="544095" y="392921"/>
                      <a:pt x="539120" y="347123"/>
                      <a:pt x="530372" y="338031"/>
                    </a:cubicBezTo>
                    <a:cubicBezTo>
                      <a:pt x="568624" y="326539"/>
                      <a:pt x="570339" y="266846"/>
                      <a:pt x="531745" y="2455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62"/>
              <p:cNvSpPr/>
              <p:nvPr/>
            </p:nvSpPr>
            <p:spPr>
              <a:xfrm>
                <a:off x="954091" y="5857344"/>
                <a:ext cx="345807" cy="488329"/>
              </a:xfrm>
              <a:custGeom>
                <a:avLst/>
                <a:gdLst/>
                <a:ahLst/>
                <a:cxnLst/>
                <a:rect l="l" t="t" r="r" b="b"/>
                <a:pathLst>
                  <a:path w="345807" h="488329" extrusionOk="0">
                    <a:moveTo>
                      <a:pt x="175992" y="325"/>
                    </a:moveTo>
                    <a:lnTo>
                      <a:pt x="169988" y="325"/>
                    </a:lnTo>
                    <a:cubicBezTo>
                      <a:pt x="105149" y="-2591"/>
                      <a:pt x="-342" y="11817"/>
                      <a:pt x="1" y="139951"/>
                    </a:cubicBezTo>
                    <a:cubicBezTo>
                      <a:pt x="344" y="268084"/>
                      <a:pt x="25044" y="349218"/>
                      <a:pt x="64839" y="395531"/>
                    </a:cubicBezTo>
                    <a:cubicBezTo>
                      <a:pt x="104635" y="441845"/>
                      <a:pt x="124189" y="488329"/>
                      <a:pt x="170160" y="488329"/>
                    </a:cubicBezTo>
                    <a:cubicBezTo>
                      <a:pt x="171189" y="488329"/>
                      <a:pt x="172046" y="487815"/>
                      <a:pt x="172904" y="487300"/>
                    </a:cubicBezTo>
                    <a:cubicBezTo>
                      <a:pt x="173762" y="487643"/>
                      <a:pt x="174619" y="488329"/>
                      <a:pt x="175648" y="488329"/>
                    </a:cubicBezTo>
                    <a:cubicBezTo>
                      <a:pt x="221619" y="488329"/>
                      <a:pt x="241173" y="441845"/>
                      <a:pt x="280968" y="395531"/>
                    </a:cubicBezTo>
                    <a:cubicBezTo>
                      <a:pt x="320764" y="349218"/>
                      <a:pt x="345464" y="267913"/>
                      <a:pt x="345807" y="139951"/>
                    </a:cubicBezTo>
                    <a:cubicBezTo>
                      <a:pt x="346150" y="11817"/>
                      <a:pt x="240830" y="-2591"/>
                      <a:pt x="175820" y="3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62"/>
              <p:cNvSpPr/>
              <p:nvPr/>
            </p:nvSpPr>
            <p:spPr>
              <a:xfrm>
                <a:off x="975315" y="5942860"/>
                <a:ext cx="107216" cy="214234"/>
              </a:xfrm>
              <a:custGeom>
                <a:avLst/>
                <a:gdLst/>
                <a:ahLst/>
                <a:cxnLst/>
                <a:rect l="l" t="t" r="r" b="b"/>
                <a:pathLst>
                  <a:path w="107216" h="214234" extrusionOk="0">
                    <a:moveTo>
                      <a:pt x="91473" y="40027"/>
                    </a:moveTo>
                    <a:cubicBezTo>
                      <a:pt x="82038" y="15841"/>
                      <a:pt x="50305" y="-17779"/>
                      <a:pt x="24576" y="11209"/>
                    </a:cubicBezTo>
                    <a:cubicBezTo>
                      <a:pt x="7079" y="30936"/>
                      <a:pt x="-2869" y="93373"/>
                      <a:pt x="733" y="102978"/>
                    </a:cubicBezTo>
                    <a:cubicBezTo>
                      <a:pt x="6737" y="118416"/>
                      <a:pt x="15485" y="123734"/>
                      <a:pt x="29207" y="131624"/>
                    </a:cubicBezTo>
                    <a:cubicBezTo>
                      <a:pt x="45674" y="140887"/>
                      <a:pt x="45503" y="129737"/>
                      <a:pt x="48076" y="157354"/>
                    </a:cubicBezTo>
                    <a:cubicBezTo>
                      <a:pt x="50134" y="178280"/>
                      <a:pt x="47389" y="206068"/>
                      <a:pt x="73291" y="213101"/>
                    </a:cubicBezTo>
                    <a:cubicBezTo>
                      <a:pt x="99706" y="220134"/>
                      <a:pt x="100907" y="193032"/>
                      <a:pt x="104509" y="170390"/>
                    </a:cubicBezTo>
                    <a:cubicBezTo>
                      <a:pt x="110856" y="129394"/>
                      <a:pt x="105881" y="77249"/>
                      <a:pt x="91301" y="39855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62"/>
              <p:cNvSpPr/>
              <p:nvPr/>
            </p:nvSpPr>
            <p:spPr>
              <a:xfrm>
                <a:off x="1176776" y="5942860"/>
                <a:ext cx="107216" cy="214234"/>
              </a:xfrm>
              <a:custGeom>
                <a:avLst/>
                <a:gdLst/>
                <a:ahLst/>
                <a:cxnLst/>
                <a:rect l="l" t="t" r="r" b="b"/>
                <a:pathLst>
                  <a:path w="107216" h="214234" extrusionOk="0">
                    <a:moveTo>
                      <a:pt x="15744" y="40027"/>
                    </a:moveTo>
                    <a:cubicBezTo>
                      <a:pt x="25178" y="15841"/>
                      <a:pt x="56911" y="-17779"/>
                      <a:pt x="82641" y="11209"/>
                    </a:cubicBezTo>
                    <a:cubicBezTo>
                      <a:pt x="100137" y="30936"/>
                      <a:pt x="110086" y="93373"/>
                      <a:pt x="106484" y="102978"/>
                    </a:cubicBezTo>
                    <a:cubicBezTo>
                      <a:pt x="100480" y="118416"/>
                      <a:pt x="91732" y="123734"/>
                      <a:pt x="78009" y="131624"/>
                    </a:cubicBezTo>
                    <a:cubicBezTo>
                      <a:pt x="61543" y="140887"/>
                      <a:pt x="61714" y="129737"/>
                      <a:pt x="59141" y="157354"/>
                    </a:cubicBezTo>
                    <a:cubicBezTo>
                      <a:pt x="57083" y="178280"/>
                      <a:pt x="59827" y="206068"/>
                      <a:pt x="33926" y="213101"/>
                    </a:cubicBezTo>
                    <a:cubicBezTo>
                      <a:pt x="7511" y="220134"/>
                      <a:pt x="6310" y="193032"/>
                      <a:pt x="2708" y="170390"/>
                    </a:cubicBezTo>
                    <a:cubicBezTo>
                      <a:pt x="-3639" y="129394"/>
                      <a:pt x="1335" y="77249"/>
                      <a:pt x="15915" y="39855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62"/>
              <p:cNvSpPr/>
              <p:nvPr/>
            </p:nvSpPr>
            <p:spPr>
              <a:xfrm>
                <a:off x="1015697" y="5984773"/>
                <a:ext cx="30678" cy="48962"/>
              </a:xfrm>
              <a:custGeom>
                <a:avLst/>
                <a:gdLst/>
                <a:ahLst/>
                <a:cxnLst/>
                <a:rect l="l" t="t" r="r" b="b"/>
                <a:pathLst>
                  <a:path w="30678" h="48962" extrusionOk="0">
                    <a:moveTo>
                      <a:pt x="13526" y="171"/>
                    </a:moveTo>
                    <a:cubicBezTo>
                      <a:pt x="4435" y="-1201"/>
                      <a:pt x="-10832" y="16981"/>
                      <a:pt x="11810" y="46313"/>
                    </a:cubicBezTo>
                    <a:cubicBezTo>
                      <a:pt x="19358" y="56091"/>
                      <a:pt x="30507" y="36536"/>
                      <a:pt x="30679" y="24529"/>
                    </a:cubicBezTo>
                    <a:cubicBezTo>
                      <a:pt x="30679" y="4288"/>
                      <a:pt x="25190" y="1887"/>
                      <a:pt x="1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62"/>
              <p:cNvSpPr/>
              <p:nvPr/>
            </p:nvSpPr>
            <p:spPr>
              <a:xfrm>
                <a:off x="1026993" y="5994379"/>
                <a:ext cx="15094" cy="15094"/>
              </a:xfrm>
              <a:custGeom>
                <a:avLst/>
                <a:gdLst/>
                <a:ahLst/>
                <a:cxnLst/>
                <a:rect l="l" t="t" r="r" b="b"/>
                <a:pathLst>
                  <a:path w="15094" h="15094" extrusionOk="0">
                    <a:moveTo>
                      <a:pt x="15095" y="7547"/>
                    </a:moveTo>
                    <a:cubicBezTo>
                      <a:pt x="15095" y="11716"/>
                      <a:pt x="11716" y="15095"/>
                      <a:pt x="7547" y="15095"/>
                    </a:cubicBezTo>
                    <a:cubicBezTo>
                      <a:pt x="3379" y="15095"/>
                      <a:pt x="0" y="11716"/>
                      <a:pt x="0" y="7547"/>
                    </a:cubicBezTo>
                    <a:cubicBezTo>
                      <a:pt x="0" y="3379"/>
                      <a:pt x="3379" y="0"/>
                      <a:pt x="7547" y="0"/>
                    </a:cubicBezTo>
                    <a:cubicBezTo>
                      <a:pt x="11716" y="0"/>
                      <a:pt x="15095" y="3379"/>
                      <a:pt x="15095" y="7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62"/>
              <p:cNvSpPr/>
              <p:nvPr/>
            </p:nvSpPr>
            <p:spPr>
              <a:xfrm>
                <a:off x="1204184" y="5984773"/>
                <a:ext cx="30678" cy="48962"/>
              </a:xfrm>
              <a:custGeom>
                <a:avLst/>
                <a:gdLst/>
                <a:ahLst/>
                <a:cxnLst/>
                <a:rect l="l" t="t" r="r" b="b"/>
                <a:pathLst>
                  <a:path w="30678" h="48962" extrusionOk="0">
                    <a:moveTo>
                      <a:pt x="17153" y="171"/>
                    </a:moveTo>
                    <a:cubicBezTo>
                      <a:pt x="26244" y="-1201"/>
                      <a:pt x="41511" y="16981"/>
                      <a:pt x="18868" y="46313"/>
                    </a:cubicBezTo>
                    <a:cubicBezTo>
                      <a:pt x="11321" y="56091"/>
                      <a:pt x="172" y="36536"/>
                      <a:pt x="0" y="24529"/>
                    </a:cubicBezTo>
                    <a:cubicBezTo>
                      <a:pt x="0" y="4288"/>
                      <a:pt x="5489" y="1887"/>
                      <a:pt x="17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62"/>
              <p:cNvSpPr/>
              <p:nvPr/>
            </p:nvSpPr>
            <p:spPr>
              <a:xfrm>
                <a:off x="1208472" y="5994379"/>
                <a:ext cx="15094" cy="15094"/>
              </a:xfrm>
              <a:custGeom>
                <a:avLst/>
                <a:gdLst/>
                <a:ahLst/>
                <a:cxnLst/>
                <a:rect l="l" t="t" r="r" b="b"/>
                <a:pathLst>
                  <a:path w="15094" h="15094" extrusionOk="0">
                    <a:moveTo>
                      <a:pt x="15095" y="7547"/>
                    </a:moveTo>
                    <a:cubicBezTo>
                      <a:pt x="15095" y="11716"/>
                      <a:pt x="11716" y="15095"/>
                      <a:pt x="7547" y="15095"/>
                    </a:cubicBezTo>
                    <a:cubicBezTo>
                      <a:pt x="3379" y="15095"/>
                      <a:pt x="0" y="11716"/>
                      <a:pt x="0" y="7547"/>
                    </a:cubicBezTo>
                    <a:cubicBezTo>
                      <a:pt x="0" y="3379"/>
                      <a:pt x="3379" y="0"/>
                      <a:pt x="7547" y="0"/>
                    </a:cubicBezTo>
                    <a:cubicBezTo>
                      <a:pt x="11716" y="0"/>
                      <a:pt x="15095" y="3379"/>
                      <a:pt x="15095" y="7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62"/>
              <p:cNvSpPr/>
              <p:nvPr/>
            </p:nvSpPr>
            <p:spPr>
              <a:xfrm>
                <a:off x="1046361" y="6201738"/>
                <a:ext cx="158830" cy="162507"/>
              </a:xfrm>
              <a:custGeom>
                <a:avLst/>
                <a:gdLst/>
                <a:ahLst/>
                <a:cxnLst/>
                <a:rect l="l" t="t" r="r" b="b"/>
                <a:pathLst>
                  <a:path w="158830" h="162507" extrusionOk="0">
                    <a:moveTo>
                      <a:pt x="80806" y="536"/>
                    </a:moveTo>
                    <a:cubicBezTo>
                      <a:pt x="30205" y="4824"/>
                      <a:pt x="701" y="25065"/>
                      <a:pt x="15" y="54911"/>
                    </a:cubicBezTo>
                    <a:cubicBezTo>
                      <a:pt x="-671" y="84758"/>
                      <a:pt x="22314" y="126268"/>
                      <a:pt x="36379" y="143421"/>
                    </a:cubicBezTo>
                    <a:cubicBezTo>
                      <a:pt x="50445" y="160574"/>
                      <a:pt x="103105" y="180129"/>
                      <a:pt x="130207" y="133472"/>
                    </a:cubicBezTo>
                    <a:cubicBezTo>
                      <a:pt x="152677" y="94535"/>
                      <a:pt x="162111" y="87331"/>
                      <a:pt x="157823" y="50966"/>
                    </a:cubicBezTo>
                    <a:cubicBezTo>
                      <a:pt x="155422" y="30726"/>
                      <a:pt x="144787" y="-4781"/>
                      <a:pt x="80806" y="5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62"/>
              <p:cNvSpPr/>
              <p:nvPr/>
            </p:nvSpPr>
            <p:spPr>
              <a:xfrm>
                <a:off x="1069891" y="6270674"/>
                <a:ext cx="114816" cy="36594"/>
              </a:xfrm>
              <a:custGeom>
                <a:avLst/>
                <a:gdLst/>
                <a:ahLst/>
                <a:cxnLst/>
                <a:rect l="l" t="t" r="r" b="b"/>
                <a:pathLst>
                  <a:path w="114816" h="36594" extrusionOk="0">
                    <a:moveTo>
                      <a:pt x="112336" y="13420"/>
                    </a:moveTo>
                    <a:cubicBezTo>
                      <a:pt x="104103" y="3472"/>
                      <a:pt x="74428" y="212"/>
                      <a:pt x="62764" y="41"/>
                    </a:cubicBezTo>
                    <a:cubicBezTo>
                      <a:pt x="20911" y="-474"/>
                      <a:pt x="8732" y="3815"/>
                      <a:pt x="2042" y="14964"/>
                    </a:cubicBezTo>
                    <a:cubicBezTo>
                      <a:pt x="-3618" y="24398"/>
                      <a:pt x="3243" y="34347"/>
                      <a:pt x="13363" y="36405"/>
                    </a:cubicBezTo>
                    <a:cubicBezTo>
                      <a:pt x="22283" y="38121"/>
                      <a:pt x="48356" y="27829"/>
                      <a:pt x="59505" y="18566"/>
                    </a:cubicBezTo>
                    <a:cubicBezTo>
                      <a:pt x="69797" y="27829"/>
                      <a:pt x="72713" y="29030"/>
                      <a:pt x="85406" y="33318"/>
                    </a:cubicBezTo>
                    <a:cubicBezTo>
                      <a:pt x="89866" y="34862"/>
                      <a:pt x="94669" y="36577"/>
                      <a:pt x="99472" y="35891"/>
                    </a:cubicBezTo>
                    <a:cubicBezTo>
                      <a:pt x="108563" y="34347"/>
                      <a:pt x="119713" y="22168"/>
                      <a:pt x="112508" y="13420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62"/>
              <p:cNvSpPr/>
              <p:nvPr/>
            </p:nvSpPr>
            <p:spPr>
              <a:xfrm>
                <a:off x="1095484" y="6308837"/>
                <a:ext cx="68243" cy="36818"/>
              </a:xfrm>
              <a:custGeom>
                <a:avLst/>
                <a:gdLst/>
                <a:ahLst/>
                <a:cxnLst/>
                <a:rect l="l" t="t" r="r" b="b"/>
                <a:pathLst>
                  <a:path w="68243" h="36818" extrusionOk="0">
                    <a:moveTo>
                      <a:pt x="66331" y="22256"/>
                    </a:moveTo>
                    <a:cubicBezTo>
                      <a:pt x="58098" y="23971"/>
                      <a:pt x="55525" y="23285"/>
                      <a:pt x="49693" y="21913"/>
                    </a:cubicBezTo>
                    <a:cubicBezTo>
                      <a:pt x="43518" y="20369"/>
                      <a:pt x="39058" y="16767"/>
                      <a:pt x="34941" y="1158"/>
                    </a:cubicBezTo>
                    <a:cubicBezTo>
                      <a:pt x="34599" y="-386"/>
                      <a:pt x="32369" y="-386"/>
                      <a:pt x="31854" y="1158"/>
                    </a:cubicBezTo>
                    <a:cubicBezTo>
                      <a:pt x="28423" y="11450"/>
                      <a:pt x="19332" y="29289"/>
                      <a:pt x="3037" y="23457"/>
                    </a:cubicBezTo>
                    <a:cubicBezTo>
                      <a:pt x="464" y="22599"/>
                      <a:pt x="-1251" y="26716"/>
                      <a:pt x="1150" y="27917"/>
                    </a:cubicBezTo>
                    <a:cubicBezTo>
                      <a:pt x="7154" y="30661"/>
                      <a:pt x="17617" y="30147"/>
                      <a:pt x="22248" y="27917"/>
                    </a:cubicBezTo>
                    <a:cubicBezTo>
                      <a:pt x="27222" y="35636"/>
                      <a:pt x="36485" y="43011"/>
                      <a:pt x="45062" y="28603"/>
                    </a:cubicBezTo>
                    <a:cubicBezTo>
                      <a:pt x="50894" y="29632"/>
                      <a:pt x="59814" y="28603"/>
                      <a:pt x="64616" y="26373"/>
                    </a:cubicBezTo>
                    <a:cubicBezTo>
                      <a:pt x="69762" y="24315"/>
                      <a:pt x="68561" y="21742"/>
                      <a:pt x="66331" y="22256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62"/>
              <p:cNvSpPr/>
              <p:nvPr/>
            </p:nvSpPr>
            <p:spPr>
              <a:xfrm>
                <a:off x="877015" y="5727611"/>
                <a:ext cx="173134" cy="179068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79068" extrusionOk="0">
                    <a:moveTo>
                      <a:pt x="173134" y="136404"/>
                    </a:moveTo>
                    <a:cubicBezTo>
                      <a:pt x="173134" y="136404"/>
                      <a:pt x="133167" y="100554"/>
                      <a:pt x="110525" y="53555"/>
                    </a:cubicBezTo>
                    <a:cubicBezTo>
                      <a:pt x="87883" y="6556"/>
                      <a:pt x="23045" y="-1506"/>
                      <a:pt x="6921" y="209"/>
                    </a:cubicBezTo>
                    <a:cubicBezTo>
                      <a:pt x="-9203" y="1753"/>
                      <a:pt x="5377" y="50467"/>
                      <a:pt x="24760" y="85974"/>
                    </a:cubicBezTo>
                    <a:cubicBezTo>
                      <a:pt x="44143" y="121481"/>
                      <a:pt x="99376" y="132974"/>
                      <a:pt x="97661" y="145839"/>
                    </a:cubicBezTo>
                    <a:cubicBezTo>
                      <a:pt x="95945" y="158703"/>
                      <a:pt x="106408" y="178944"/>
                      <a:pt x="106408" y="178944"/>
                    </a:cubicBezTo>
                    <a:cubicBezTo>
                      <a:pt x="106408" y="178944"/>
                      <a:pt x="167645" y="183575"/>
                      <a:pt x="172962" y="1364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62"/>
              <p:cNvSpPr/>
              <p:nvPr/>
            </p:nvSpPr>
            <p:spPr>
              <a:xfrm>
                <a:off x="1205213" y="5727611"/>
                <a:ext cx="173133" cy="179068"/>
              </a:xfrm>
              <a:custGeom>
                <a:avLst/>
                <a:gdLst/>
                <a:ahLst/>
                <a:cxnLst/>
                <a:rect l="l" t="t" r="r" b="b"/>
                <a:pathLst>
                  <a:path w="173133" h="179068" extrusionOk="0">
                    <a:moveTo>
                      <a:pt x="0" y="136404"/>
                    </a:moveTo>
                    <a:cubicBezTo>
                      <a:pt x="0" y="136404"/>
                      <a:pt x="39966" y="100554"/>
                      <a:pt x="62609" y="53555"/>
                    </a:cubicBezTo>
                    <a:cubicBezTo>
                      <a:pt x="85250" y="6556"/>
                      <a:pt x="150089" y="-1506"/>
                      <a:pt x="166213" y="209"/>
                    </a:cubicBezTo>
                    <a:cubicBezTo>
                      <a:pt x="182337" y="1753"/>
                      <a:pt x="167757" y="50467"/>
                      <a:pt x="148374" y="85974"/>
                    </a:cubicBezTo>
                    <a:cubicBezTo>
                      <a:pt x="128991" y="121653"/>
                      <a:pt x="73758" y="132974"/>
                      <a:pt x="75473" y="145839"/>
                    </a:cubicBezTo>
                    <a:cubicBezTo>
                      <a:pt x="77189" y="158703"/>
                      <a:pt x="66725" y="178944"/>
                      <a:pt x="66725" y="178944"/>
                    </a:cubicBezTo>
                    <a:cubicBezTo>
                      <a:pt x="66725" y="178944"/>
                      <a:pt x="5489" y="183575"/>
                      <a:pt x="171" y="1364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62"/>
              <p:cNvSpPr/>
              <p:nvPr/>
            </p:nvSpPr>
            <p:spPr>
              <a:xfrm>
                <a:off x="1271081" y="5754922"/>
                <a:ext cx="88681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108750" extrusionOk="0">
                    <a:moveTo>
                      <a:pt x="88681" y="0"/>
                    </a:moveTo>
                    <a:cubicBezTo>
                      <a:pt x="88681" y="0"/>
                      <a:pt x="34134" y="25730"/>
                      <a:pt x="20583" y="45799"/>
                    </a:cubicBezTo>
                    <a:cubicBezTo>
                      <a:pt x="7204" y="65868"/>
                      <a:pt x="0" y="108751"/>
                      <a:pt x="0" y="108751"/>
                    </a:cubicBezTo>
                    <a:cubicBezTo>
                      <a:pt x="0" y="108751"/>
                      <a:pt x="47171" y="88853"/>
                      <a:pt x="64324" y="62266"/>
                    </a:cubicBezTo>
                    <a:cubicBezTo>
                      <a:pt x="81477" y="35850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FFFFFF">
                  <a:alpha val="494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62"/>
              <p:cNvSpPr/>
              <p:nvPr/>
            </p:nvSpPr>
            <p:spPr>
              <a:xfrm>
                <a:off x="902118" y="5754922"/>
                <a:ext cx="88681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108750" extrusionOk="0">
                    <a:moveTo>
                      <a:pt x="0" y="0"/>
                    </a:moveTo>
                    <a:cubicBezTo>
                      <a:pt x="0" y="0"/>
                      <a:pt x="54547" y="25730"/>
                      <a:pt x="68098" y="45799"/>
                    </a:cubicBezTo>
                    <a:cubicBezTo>
                      <a:pt x="81477" y="65868"/>
                      <a:pt x="88682" y="108751"/>
                      <a:pt x="88682" y="108751"/>
                    </a:cubicBezTo>
                    <a:cubicBezTo>
                      <a:pt x="88682" y="108751"/>
                      <a:pt x="41511" y="88853"/>
                      <a:pt x="24358" y="62266"/>
                    </a:cubicBezTo>
                    <a:cubicBezTo>
                      <a:pt x="7205" y="3585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94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62"/>
              <p:cNvSpPr/>
              <p:nvPr/>
            </p:nvSpPr>
            <p:spPr>
              <a:xfrm>
                <a:off x="1473830" y="6056982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62"/>
              <p:cNvSpPr/>
              <p:nvPr/>
            </p:nvSpPr>
            <p:spPr>
              <a:xfrm>
                <a:off x="1599229" y="6000473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62"/>
              <p:cNvSpPr/>
              <p:nvPr/>
            </p:nvSpPr>
            <p:spPr>
              <a:xfrm>
                <a:off x="1708059" y="6000482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62"/>
              <p:cNvSpPr/>
              <p:nvPr/>
            </p:nvSpPr>
            <p:spPr>
              <a:xfrm>
                <a:off x="2069214" y="6033520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62"/>
              <p:cNvSpPr/>
              <p:nvPr/>
            </p:nvSpPr>
            <p:spPr>
              <a:xfrm>
                <a:off x="1822895" y="6052490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62"/>
              <p:cNvSpPr/>
              <p:nvPr/>
            </p:nvSpPr>
            <p:spPr>
              <a:xfrm>
                <a:off x="2372651" y="6082679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62"/>
              <p:cNvSpPr/>
              <p:nvPr/>
            </p:nvSpPr>
            <p:spPr>
              <a:xfrm>
                <a:off x="2158651" y="6016555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62"/>
              <p:cNvSpPr/>
              <p:nvPr/>
            </p:nvSpPr>
            <p:spPr>
              <a:xfrm>
                <a:off x="1887219" y="6003084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62"/>
              <p:cNvSpPr/>
              <p:nvPr/>
            </p:nvSpPr>
            <p:spPr>
              <a:xfrm>
                <a:off x="2064582" y="6101543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62"/>
              <p:cNvSpPr/>
              <p:nvPr/>
            </p:nvSpPr>
            <p:spPr>
              <a:xfrm>
                <a:off x="2293404" y="6082674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62"/>
              <p:cNvSpPr/>
              <p:nvPr/>
            </p:nvSpPr>
            <p:spPr>
              <a:xfrm>
                <a:off x="2283798" y="6125200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62"/>
              <p:cNvSpPr/>
              <p:nvPr/>
            </p:nvSpPr>
            <p:spPr>
              <a:xfrm>
                <a:off x="1709191" y="6101545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62"/>
              <p:cNvSpPr/>
              <p:nvPr/>
            </p:nvSpPr>
            <p:spPr>
              <a:xfrm>
                <a:off x="1554964" y="6001197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4" name="Google Shape;874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63"/>
          <p:cNvGrpSpPr/>
          <p:nvPr/>
        </p:nvGrpSpPr>
        <p:grpSpPr>
          <a:xfrm>
            <a:off x="-60960" y="-734820"/>
            <a:ext cx="9265920" cy="6344540"/>
            <a:chOff x="-60960" y="-734820"/>
            <a:chExt cx="9265920" cy="6344540"/>
          </a:xfrm>
        </p:grpSpPr>
        <p:sp>
          <p:nvSpPr>
            <p:cNvPr id="877" name="Google Shape;877;p63"/>
            <p:cNvSpPr/>
            <p:nvPr/>
          </p:nvSpPr>
          <p:spPr>
            <a:xfrm flipH="1">
              <a:off x="-60960" y="4249217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63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6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63"/>
          <p:cNvSpPr txBox="1">
            <a:spLocks noGrp="1"/>
          </p:cNvSpPr>
          <p:nvPr>
            <p:ph type="subTitle" idx="1"/>
          </p:nvPr>
        </p:nvSpPr>
        <p:spPr>
          <a:xfrm>
            <a:off x="4129700" y="1892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63"/>
          <p:cNvSpPr txBox="1">
            <a:spLocks noGrp="1"/>
          </p:cNvSpPr>
          <p:nvPr>
            <p:ph type="subTitle" idx="2"/>
          </p:nvPr>
        </p:nvSpPr>
        <p:spPr>
          <a:xfrm>
            <a:off x="6445804" y="1892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63"/>
          <p:cNvSpPr txBox="1">
            <a:spLocks noGrp="1"/>
          </p:cNvSpPr>
          <p:nvPr>
            <p:ph type="subTitle" idx="3"/>
          </p:nvPr>
        </p:nvSpPr>
        <p:spPr>
          <a:xfrm>
            <a:off x="4129700" y="3326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63"/>
          <p:cNvSpPr txBox="1">
            <a:spLocks noGrp="1"/>
          </p:cNvSpPr>
          <p:nvPr>
            <p:ph type="subTitle" idx="4"/>
          </p:nvPr>
        </p:nvSpPr>
        <p:spPr>
          <a:xfrm>
            <a:off x="6445804" y="3326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63"/>
          <p:cNvSpPr txBox="1">
            <a:spLocks noGrp="1"/>
          </p:cNvSpPr>
          <p:nvPr>
            <p:ph type="subTitle" idx="5"/>
          </p:nvPr>
        </p:nvSpPr>
        <p:spPr>
          <a:xfrm>
            <a:off x="4129700" y="153292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885" name="Google Shape;885;p63"/>
          <p:cNvSpPr txBox="1">
            <a:spLocks noGrp="1"/>
          </p:cNvSpPr>
          <p:nvPr>
            <p:ph type="subTitle" idx="6"/>
          </p:nvPr>
        </p:nvSpPr>
        <p:spPr>
          <a:xfrm>
            <a:off x="4129700" y="296640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886" name="Google Shape;886;p63"/>
          <p:cNvSpPr txBox="1">
            <a:spLocks noGrp="1"/>
          </p:cNvSpPr>
          <p:nvPr>
            <p:ph type="subTitle" idx="7"/>
          </p:nvPr>
        </p:nvSpPr>
        <p:spPr>
          <a:xfrm>
            <a:off x="6445800" y="153292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887" name="Google Shape;887;p63"/>
          <p:cNvSpPr txBox="1">
            <a:spLocks noGrp="1"/>
          </p:cNvSpPr>
          <p:nvPr>
            <p:ph type="subTitle" idx="8"/>
          </p:nvPr>
        </p:nvSpPr>
        <p:spPr>
          <a:xfrm>
            <a:off x="6445800" y="296640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888" name="Google Shape;888;p63"/>
          <p:cNvGrpSpPr/>
          <p:nvPr/>
        </p:nvGrpSpPr>
        <p:grpSpPr>
          <a:xfrm>
            <a:off x="-767828" y="4443597"/>
            <a:ext cx="10216443" cy="898703"/>
            <a:chOff x="-767828" y="4443597"/>
            <a:chExt cx="10216443" cy="898703"/>
          </a:xfrm>
        </p:grpSpPr>
        <p:sp>
          <p:nvSpPr>
            <p:cNvPr id="889" name="Google Shape;889;p63"/>
            <p:cNvSpPr/>
            <p:nvPr/>
          </p:nvSpPr>
          <p:spPr>
            <a:xfrm>
              <a:off x="-167498" y="4443597"/>
              <a:ext cx="9560700" cy="768350"/>
            </a:xfrm>
            <a:custGeom>
              <a:avLst/>
              <a:gdLst/>
              <a:ahLst/>
              <a:cxnLst/>
              <a:rect l="l" t="t" r="r" b="b"/>
              <a:pathLst>
                <a:path w="382428" h="30734" extrusionOk="0">
                  <a:moveTo>
                    <a:pt x="2715" y="8564"/>
                  </a:moveTo>
                  <a:cubicBezTo>
                    <a:pt x="6984" y="4159"/>
                    <a:pt x="15997" y="2127"/>
                    <a:pt x="30364" y="839"/>
                  </a:cubicBezTo>
                  <a:cubicBezTo>
                    <a:pt x="44731" y="-448"/>
                    <a:pt x="67501" y="-42"/>
                    <a:pt x="88915" y="839"/>
                  </a:cubicBezTo>
                  <a:cubicBezTo>
                    <a:pt x="110329" y="1720"/>
                    <a:pt x="138317" y="5853"/>
                    <a:pt x="158850" y="6124"/>
                  </a:cubicBezTo>
                  <a:cubicBezTo>
                    <a:pt x="179383" y="6395"/>
                    <a:pt x="195241" y="2804"/>
                    <a:pt x="212115" y="2465"/>
                  </a:cubicBezTo>
                  <a:cubicBezTo>
                    <a:pt x="228989" y="2126"/>
                    <a:pt x="239222" y="4294"/>
                    <a:pt x="260094" y="4091"/>
                  </a:cubicBezTo>
                  <a:cubicBezTo>
                    <a:pt x="280966" y="3888"/>
                    <a:pt x="317492" y="703"/>
                    <a:pt x="337348" y="1245"/>
                  </a:cubicBezTo>
                  <a:cubicBezTo>
                    <a:pt x="357204" y="1787"/>
                    <a:pt x="372790" y="2668"/>
                    <a:pt x="379228" y="7344"/>
                  </a:cubicBezTo>
                  <a:cubicBezTo>
                    <a:pt x="385666" y="12020"/>
                    <a:pt x="381125" y="25777"/>
                    <a:pt x="375975" y="29301"/>
                  </a:cubicBezTo>
                  <a:cubicBezTo>
                    <a:pt x="370825" y="32825"/>
                    <a:pt x="376991" y="28420"/>
                    <a:pt x="348326" y="28488"/>
                  </a:cubicBezTo>
                  <a:cubicBezTo>
                    <a:pt x="319661" y="28556"/>
                    <a:pt x="241119" y="29707"/>
                    <a:pt x="203983" y="29707"/>
                  </a:cubicBezTo>
                  <a:cubicBezTo>
                    <a:pt x="166847" y="29707"/>
                    <a:pt x="153903" y="28691"/>
                    <a:pt x="125509" y="28488"/>
                  </a:cubicBezTo>
                  <a:cubicBezTo>
                    <a:pt x="97115" y="28285"/>
                    <a:pt x="53744" y="28691"/>
                    <a:pt x="33617" y="28488"/>
                  </a:cubicBezTo>
                  <a:cubicBezTo>
                    <a:pt x="13490" y="28285"/>
                    <a:pt x="9898" y="30589"/>
                    <a:pt x="4748" y="27268"/>
                  </a:cubicBezTo>
                  <a:cubicBezTo>
                    <a:pt x="-402" y="23947"/>
                    <a:pt x="-1554" y="12969"/>
                    <a:pt x="2715" y="85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-232135" y="4488617"/>
              <a:ext cx="9680750" cy="701275"/>
            </a:xfrm>
            <a:custGeom>
              <a:avLst/>
              <a:gdLst/>
              <a:ahLst/>
              <a:cxnLst/>
              <a:rect l="l" t="t" r="r" b="b"/>
              <a:pathLst>
                <a:path w="387230" h="28051" extrusionOk="0">
                  <a:moveTo>
                    <a:pt x="421" y="14892"/>
                  </a:moveTo>
                  <a:cubicBezTo>
                    <a:pt x="-2561" y="11097"/>
                    <a:pt x="15195" y="4184"/>
                    <a:pt x="28477" y="1880"/>
                  </a:cubicBezTo>
                  <a:cubicBezTo>
                    <a:pt x="41759" y="-424"/>
                    <a:pt x="59311" y="931"/>
                    <a:pt x="80115" y="1067"/>
                  </a:cubicBezTo>
                  <a:cubicBezTo>
                    <a:pt x="100919" y="1203"/>
                    <a:pt x="133786" y="2830"/>
                    <a:pt x="153303" y="2694"/>
                  </a:cubicBezTo>
                  <a:cubicBezTo>
                    <a:pt x="172820" y="2559"/>
                    <a:pt x="181494" y="-762"/>
                    <a:pt x="197216" y="254"/>
                  </a:cubicBezTo>
                  <a:cubicBezTo>
                    <a:pt x="212938" y="1271"/>
                    <a:pt x="228727" y="7167"/>
                    <a:pt x="247634" y="8793"/>
                  </a:cubicBezTo>
                  <a:cubicBezTo>
                    <a:pt x="266541" y="10419"/>
                    <a:pt x="288701" y="11232"/>
                    <a:pt x="310657" y="10012"/>
                  </a:cubicBezTo>
                  <a:cubicBezTo>
                    <a:pt x="332614" y="8792"/>
                    <a:pt x="366904" y="458"/>
                    <a:pt x="379373" y="1474"/>
                  </a:cubicBezTo>
                  <a:cubicBezTo>
                    <a:pt x="391842" y="2491"/>
                    <a:pt x="385811" y="11774"/>
                    <a:pt x="385472" y="16111"/>
                  </a:cubicBezTo>
                  <a:cubicBezTo>
                    <a:pt x="385133" y="20448"/>
                    <a:pt x="385811" y="25802"/>
                    <a:pt x="377340" y="27496"/>
                  </a:cubicBezTo>
                  <a:cubicBezTo>
                    <a:pt x="368869" y="29190"/>
                    <a:pt x="355451" y="26209"/>
                    <a:pt x="334647" y="26277"/>
                  </a:cubicBezTo>
                  <a:cubicBezTo>
                    <a:pt x="313843" y="26345"/>
                    <a:pt x="282670" y="27835"/>
                    <a:pt x="252514" y="27903"/>
                  </a:cubicBezTo>
                  <a:cubicBezTo>
                    <a:pt x="222358" y="27971"/>
                    <a:pt x="188068" y="27225"/>
                    <a:pt x="153710" y="26683"/>
                  </a:cubicBezTo>
                  <a:cubicBezTo>
                    <a:pt x="119352" y="26141"/>
                    <a:pt x="71915" y="26615"/>
                    <a:pt x="46367" y="24650"/>
                  </a:cubicBezTo>
                  <a:cubicBezTo>
                    <a:pt x="20819" y="22685"/>
                    <a:pt x="3403" y="18687"/>
                    <a:pt x="421" y="14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-767828" y="4805450"/>
              <a:ext cx="10160915" cy="536850"/>
            </a:xfrm>
            <a:custGeom>
              <a:avLst/>
              <a:gdLst/>
              <a:ahLst/>
              <a:cxnLst/>
              <a:rect l="l" t="t" r="r" b="b"/>
              <a:pathLst>
                <a:path w="119999" h="21474" extrusionOk="0">
                  <a:moveTo>
                    <a:pt x="1421" y="13791"/>
                  </a:moveTo>
                  <a:cubicBezTo>
                    <a:pt x="-4610" y="10606"/>
                    <a:pt x="11112" y="4168"/>
                    <a:pt x="21751" y="1999"/>
                  </a:cubicBezTo>
                  <a:cubicBezTo>
                    <a:pt x="32390" y="-169"/>
                    <a:pt x="51094" y="-304"/>
                    <a:pt x="65257" y="780"/>
                  </a:cubicBezTo>
                  <a:cubicBezTo>
                    <a:pt x="79420" y="1864"/>
                    <a:pt x="98125" y="5456"/>
                    <a:pt x="106731" y="8505"/>
                  </a:cubicBezTo>
                  <a:cubicBezTo>
                    <a:pt x="115338" y="11555"/>
                    <a:pt x="125028" y="16976"/>
                    <a:pt x="116896" y="19077"/>
                  </a:cubicBezTo>
                  <a:cubicBezTo>
                    <a:pt x="108764" y="21178"/>
                    <a:pt x="77184" y="21991"/>
                    <a:pt x="57938" y="21110"/>
                  </a:cubicBezTo>
                  <a:cubicBezTo>
                    <a:pt x="38692" y="20229"/>
                    <a:pt x="7452" y="16976"/>
                    <a:pt x="1421" y="13791"/>
                  </a:cubicBezTo>
                  <a:close/>
                </a:path>
              </a:pathLst>
            </a:custGeom>
            <a:solidFill>
              <a:srgbClr val="E1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_1_1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64"/>
          <p:cNvGrpSpPr/>
          <p:nvPr/>
        </p:nvGrpSpPr>
        <p:grpSpPr>
          <a:xfrm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895" name="Google Shape;895;p64"/>
            <p:cNvSpPr/>
            <p:nvPr/>
          </p:nvSpPr>
          <p:spPr>
            <a:xfrm>
              <a:off x="-60960" y="460401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64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7" name="Google Shape;897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98" name="Google Shape;898;p64"/>
          <p:cNvGrpSpPr/>
          <p:nvPr/>
        </p:nvGrpSpPr>
        <p:grpSpPr>
          <a:xfrm flipH="1">
            <a:off x="-1373376" y="4176960"/>
            <a:ext cx="11585994" cy="1786232"/>
            <a:chOff x="-900951" y="4024560"/>
            <a:chExt cx="11585994" cy="1786232"/>
          </a:xfrm>
        </p:grpSpPr>
        <p:sp>
          <p:nvSpPr>
            <p:cNvPr id="899" name="Google Shape;899;p64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4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4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2" name="Google Shape;902;p64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903" name="Google Shape;903;p64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64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64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906" name="Google Shape;906;p64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64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64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909" name="Google Shape;909;p64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64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1" name="Google Shape;911;p64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64"/>
          <p:cNvGrpSpPr/>
          <p:nvPr/>
        </p:nvGrpSpPr>
        <p:grpSpPr>
          <a:xfrm flipH="1">
            <a:off x="470243" y="4525303"/>
            <a:ext cx="1690818" cy="618360"/>
            <a:chOff x="5634709" y="3160378"/>
            <a:chExt cx="1690818" cy="618360"/>
          </a:xfrm>
        </p:grpSpPr>
        <p:grpSp>
          <p:nvGrpSpPr>
            <p:cNvPr id="913" name="Google Shape;913;p64"/>
            <p:cNvGrpSpPr/>
            <p:nvPr/>
          </p:nvGrpSpPr>
          <p:grpSpPr>
            <a:xfrm>
              <a:off x="5634709" y="3160378"/>
              <a:ext cx="563631" cy="618360"/>
              <a:chOff x="7880776" y="5874855"/>
              <a:chExt cx="650019" cy="713053"/>
            </a:xfrm>
          </p:grpSpPr>
          <p:sp>
            <p:nvSpPr>
              <p:cNvPr id="914" name="Google Shape;914;p64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64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64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64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64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64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64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64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64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64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64"/>
            <p:cNvGrpSpPr/>
            <p:nvPr/>
          </p:nvGrpSpPr>
          <p:grpSpPr>
            <a:xfrm>
              <a:off x="6198303" y="3160378"/>
              <a:ext cx="563631" cy="618360"/>
              <a:chOff x="7880776" y="5874855"/>
              <a:chExt cx="650019" cy="713053"/>
            </a:xfrm>
          </p:grpSpPr>
          <p:sp>
            <p:nvSpPr>
              <p:cNvPr id="925" name="Google Shape;925;p64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64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64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64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64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64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64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64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64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64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64"/>
            <p:cNvGrpSpPr/>
            <p:nvPr/>
          </p:nvGrpSpPr>
          <p:grpSpPr>
            <a:xfrm>
              <a:off x="6761896" y="3160378"/>
              <a:ext cx="563631" cy="618360"/>
              <a:chOff x="7880776" y="5874855"/>
              <a:chExt cx="650019" cy="713053"/>
            </a:xfrm>
          </p:grpSpPr>
          <p:sp>
            <p:nvSpPr>
              <p:cNvPr id="936" name="Google Shape;936;p64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64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64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64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64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64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64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64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64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64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6" name="Google Shape;946;p64"/>
          <p:cNvGrpSpPr/>
          <p:nvPr/>
        </p:nvGrpSpPr>
        <p:grpSpPr>
          <a:xfrm flipH="1">
            <a:off x="-2283540" y="2128545"/>
            <a:ext cx="2929332" cy="3079976"/>
            <a:chOff x="7852646" y="290160"/>
            <a:chExt cx="2224753" cy="2339163"/>
          </a:xfrm>
        </p:grpSpPr>
        <p:sp>
          <p:nvSpPr>
            <p:cNvPr id="947" name="Google Shape;947;p64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8" name="Google Shape;948;p64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949" name="Google Shape;949;p64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64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64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64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64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954" name="Google Shape;954;p64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64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64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64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64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64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64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64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2" name="Google Shape;962;p64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6" name="Google Shape;966;p64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967" name="Google Shape;967;p64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64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64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970" name="Google Shape;970;p64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64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2" name="Google Shape;972;p64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64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2" name="Google Shape;982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65"/>
          <p:cNvSpPr txBox="1">
            <a:spLocks noGrp="1"/>
          </p:cNvSpPr>
          <p:nvPr>
            <p:ph type="subTitle" idx="1"/>
          </p:nvPr>
        </p:nvSpPr>
        <p:spPr>
          <a:xfrm>
            <a:off x="1112605" y="19141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65"/>
          <p:cNvSpPr txBox="1">
            <a:spLocks noGrp="1"/>
          </p:cNvSpPr>
          <p:nvPr>
            <p:ph type="subTitle" idx="2"/>
          </p:nvPr>
        </p:nvSpPr>
        <p:spPr>
          <a:xfrm>
            <a:off x="3582450" y="19141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65"/>
          <p:cNvSpPr txBox="1">
            <a:spLocks noGrp="1"/>
          </p:cNvSpPr>
          <p:nvPr>
            <p:ph type="subTitle" idx="3"/>
          </p:nvPr>
        </p:nvSpPr>
        <p:spPr>
          <a:xfrm>
            <a:off x="1112605" y="31189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65"/>
          <p:cNvSpPr txBox="1">
            <a:spLocks noGrp="1"/>
          </p:cNvSpPr>
          <p:nvPr>
            <p:ph type="subTitle" idx="4"/>
          </p:nvPr>
        </p:nvSpPr>
        <p:spPr>
          <a:xfrm>
            <a:off x="3582450" y="31189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65"/>
          <p:cNvSpPr txBox="1">
            <a:spLocks noGrp="1"/>
          </p:cNvSpPr>
          <p:nvPr>
            <p:ph type="subTitle" idx="5"/>
          </p:nvPr>
        </p:nvSpPr>
        <p:spPr>
          <a:xfrm>
            <a:off x="6052295" y="19141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65"/>
          <p:cNvSpPr txBox="1">
            <a:spLocks noGrp="1"/>
          </p:cNvSpPr>
          <p:nvPr>
            <p:ph type="subTitle" idx="6"/>
          </p:nvPr>
        </p:nvSpPr>
        <p:spPr>
          <a:xfrm>
            <a:off x="6052295" y="31189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65"/>
          <p:cNvSpPr txBox="1">
            <a:spLocks noGrp="1"/>
          </p:cNvSpPr>
          <p:nvPr>
            <p:ph type="subTitle" idx="7"/>
          </p:nvPr>
        </p:nvSpPr>
        <p:spPr>
          <a:xfrm>
            <a:off x="1111105" y="1545153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2" name="Google Shape;992;p65"/>
          <p:cNvSpPr txBox="1">
            <a:spLocks noGrp="1"/>
          </p:cNvSpPr>
          <p:nvPr>
            <p:ph type="subTitle" idx="8"/>
          </p:nvPr>
        </p:nvSpPr>
        <p:spPr>
          <a:xfrm>
            <a:off x="3580950" y="1545153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3" name="Google Shape;993;p65"/>
          <p:cNvSpPr txBox="1">
            <a:spLocks noGrp="1"/>
          </p:cNvSpPr>
          <p:nvPr>
            <p:ph type="subTitle" idx="9"/>
          </p:nvPr>
        </p:nvSpPr>
        <p:spPr>
          <a:xfrm>
            <a:off x="6050795" y="1545153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4" name="Google Shape;994;p65"/>
          <p:cNvSpPr txBox="1">
            <a:spLocks noGrp="1"/>
          </p:cNvSpPr>
          <p:nvPr>
            <p:ph type="subTitle" idx="13"/>
          </p:nvPr>
        </p:nvSpPr>
        <p:spPr>
          <a:xfrm>
            <a:off x="1111105" y="274881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5" name="Google Shape;995;p65"/>
          <p:cNvSpPr txBox="1">
            <a:spLocks noGrp="1"/>
          </p:cNvSpPr>
          <p:nvPr>
            <p:ph type="subTitle" idx="14"/>
          </p:nvPr>
        </p:nvSpPr>
        <p:spPr>
          <a:xfrm>
            <a:off x="3580950" y="274881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6" name="Google Shape;996;p65"/>
          <p:cNvSpPr txBox="1">
            <a:spLocks noGrp="1"/>
          </p:cNvSpPr>
          <p:nvPr>
            <p:ph type="subTitle" idx="15"/>
          </p:nvPr>
        </p:nvSpPr>
        <p:spPr>
          <a:xfrm>
            <a:off x="6050795" y="274881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997" name="Google Shape;997;p65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998" name="Google Shape;998;p65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5"/>
            <p:cNvSpPr/>
            <p:nvPr/>
          </p:nvSpPr>
          <p:spPr>
            <a:xfrm rot="10800000" flipH="1">
              <a:off x="-60960" y="3868809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65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001" name="Google Shape;1001;p65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5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4" name="Google Shape;1004;p65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005" name="Google Shape;1005;p65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65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65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008" name="Google Shape;1008;p65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65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65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011" name="Google Shape;1011;p65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65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3" name="Google Shape;1013;p65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65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1015" name="Google Shape;1015;p65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1016" name="Google Shape;1016;p65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65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65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65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65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65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65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65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65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65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65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65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65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65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65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65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65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65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65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65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65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65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65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65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65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65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65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65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65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65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65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65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65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65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65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65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65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65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65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65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65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65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65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65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65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65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65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65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65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65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65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65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65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65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65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65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65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65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65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65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65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65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65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1080" name="Google Shape;1080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2" name="Google Shape;1102;p65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1103" name="Google Shape;1103;p65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1104" name="Google Shape;1104;p65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1105" name="Google Shape;1105;p65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65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38" h="531401" extrusionOk="0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65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56" h="144257" extrusionOk="0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65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38363" extrusionOk="0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65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22" h="525570" extrusionOk="0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65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46" h="207319" extrusionOk="0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65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665" h="534661" extrusionOk="0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65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8" h="153348" extrusionOk="0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65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62378" extrusionOk="0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65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50" h="523340" extrusionOk="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65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213837" extrusionOk="0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65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65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666" h="806382" extrusionOk="0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65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12178" extrusionOk="0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65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65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41" h="227133" extrusionOk="0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65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3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65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4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65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33" h="162582" extrusionOk="0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65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05" h="211284" extrusionOk="0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65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65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87" h="590217" extrusionOk="0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65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07" h="488329" extrusionOk="0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65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65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65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65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65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65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65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30" h="162507" extrusionOk="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65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16" h="36594" extrusionOk="0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65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43" h="36818" extrusionOk="0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65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4" h="179068" extrusionOk="0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65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3" h="179068" extrusionOk="0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65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65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65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6" h="223388" extrusionOk="0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65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65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65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65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2" h="99011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65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1" h="99010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65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3" h="77431" extrusionOk="0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65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65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65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65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7" h="60949" extrusionOk="0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65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7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65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54" name="Google Shape;1154;p65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1155" name="Google Shape;1155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7" name="Google Shape;1177;p65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1178" name="Google Shape;1178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65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1201" name="Google Shape;1201;p65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1202" name="Google Shape;1202;p65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73" h="146143" extrusionOk="0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65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77332" extrusionOk="0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4" name="Google Shape;1204;p65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1205" name="Google Shape;1205;p65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62" h="248033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65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66" h="510035" extrusionOk="0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07" name="Google Shape;1207;p65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avLst/>
                <a:gdLst/>
                <a:ahLst/>
                <a:cxnLst/>
                <a:rect l="l" t="t" r="r" b="b"/>
                <a:pathLst>
                  <a:path w="121305" h="252836" extrusionOk="0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8" name="Google Shape;1208;p65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1209" name="Google Shape;1209;p65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06" h="932440" extrusionOk="0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65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61245" extrusionOk="0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11" name="Google Shape;1211;p65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avLst/>
                <a:gdLst/>
                <a:ahLst/>
                <a:cxnLst/>
                <a:rect l="l" t="t" r="r" b="b"/>
                <a:pathLst>
                  <a:path w="259964" h="278681" extrusionOk="0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2" name="Google Shape;1212;p65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1213" name="Google Shape;1213;p65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66" h="318189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65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45" h="467324" extrusionOk="0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15" name="Google Shape;1215;p65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194989" extrusionOk="0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6" name="Google Shape;1216;p65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1217" name="Google Shape;1217;p65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02" h="142713" extrusionOk="0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65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9" name="Google Shape;1219;p65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1220" name="Google Shape;1220;p65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36" h="135680" extrusionOk="0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65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2" name="Google Shape;1222;p65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avLst/>
                <a:gdLst/>
                <a:ahLst/>
                <a:cxnLst/>
                <a:rect l="l" t="t" r="r" b="b"/>
                <a:pathLst>
                  <a:path w="378275" h="464848" extrusionOk="0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65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avLst/>
                <a:gdLst/>
                <a:ahLst/>
                <a:cxnLst/>
                <a:rect l="l" t="t" r="r" b="b"/>
                <a:pathLst>
                  <a:path w="296236" h="463475" extrusionOk="0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65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avLst/>
                <a:gdLst/>
                <a:ahLst/>
                <a:cxnLst/>
                <a:rect l="l" t="t" r="r" b="b"/>
                <a:pathLst>
                  <a:path w="133965" h="124016" extrusionOk="0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65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65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65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65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65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avLst/>
                <a:gdLst/>
                <a:ahLst/>
                <a:cxnLst/>
                <a:rect l="l" t="t" r="r" b="b"/>
                <a:pathLst>
                  <a:path w="106664" h="24971" extrusionOk="0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65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99659" h="36725" extrusionOk="0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65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avLst/>
                <a:gdLst/>
                <a:ahLst/>
                <a:cxnLst/>
                <a:rect l="l" t="t" r="r" b="b"/>
                <a:pathLst>
                  <a:path w="323678" h="179918" extrusionOk="0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65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1233" name="Google Shape;1233;p65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65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65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65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65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65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65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65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65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65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65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65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65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65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65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65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65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65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65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65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65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65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65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65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65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65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65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65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65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65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65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65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65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65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65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65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65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65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65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65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65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65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65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65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65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65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65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65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65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65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65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65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65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65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65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65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65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65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65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65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65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65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65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6" name="Google Shape;1296;p65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1297" name="Google Shape;1297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65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1320" name="Google Shape;1320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65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1343" name="Google Shape;1343;p65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65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65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65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65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65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65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65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65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65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65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65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65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65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65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65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65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65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65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65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65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65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65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65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65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65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65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65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65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65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65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65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65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65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65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65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65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65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65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65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65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65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65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65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65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65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65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65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65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65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65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65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65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65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65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65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65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65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65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65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65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65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65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6" name="Google Shape;140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66"/>
          <p:cNvGrpSpPr/>
          <p:nvPr/>
        </p:nvGrpSpPr>
        <p:grpSpPr>
          <a:xfrm>
            <a:off x="-60960" y="-711788"/>
            <a:ext cx="9265920" cy="6046051"/>
            <a:chOff x="-60960" y="-711788"/>
            <a:chExt cx="9265920" cy="6046051"/>
          </a:xfrm>
        </p:grpSpPr>
        <p:sp>
          <p:nvSpPr>
            <p:cNvPr id="1409" name="Google Shape;1409;p66"/>
            <p:cNvSpPr/>
            <p:nvPr/>
          </p:nvSpPr>
          <p:spPr>
            <a:xfrm>
              <a:off x="-60960" y="397376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6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1" name="Google Shape;1411;p66"/>
          <p:cNvSpPr txBox="1">
            <a:spLocks noGrp="1"/>
          </p:cNvSpPr>
          <p:nvPr>
            <p:ph type="title"/>
          </p:nvPr>
        </p:nvSpPr>
        <p:spPr>
          <a:xfrm>
            <a:off x="713225" y="1612000"/>
            <a:ext cx="47028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412" name="Google Shape;1412;p66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413" name="Google Shape;1413;p66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6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6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6" name="Google Shape;1416;p66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417" name="Google Shape;1417;p66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66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66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420" name="Google Shape;1420;p66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66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66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423" name="Google Shape;1423;p66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66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5" name="Google Shape;1425;p66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6" name="Google Shape;1426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67"/>
          <p:cNvGrpSpPr/>
          <p:nvPr/>
        </p:nvGrpSpPr>
        <p:grpSpPr>
          <a:xfrm>
            <a:off x="-60960" y="-734820"/>
            <a:ext cx="9265920" cy="6699315"/>
            <a:chOff x="-60960" y="-734820"/>
            <a:chExt cx="9265920" cy="6699315"/>
          </a:xfrm>
        </p:grpSpPr>
        <p:sp>
          <p:nvSpPr>
            <p:cNvPr id="1429" name="Google Shape;1429;p67"/>
            <p:cNvSpPr/>
            <p:nvPr/>
          </p:nvSpPr>
          <p:spPr>
            <a:xfrm flipH="1">
              <a:off x="-60960" y="4603992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7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1" name="Google Shape;1431;p67"/>
          <p:cNvSpPr txBox="1">
            <a:spLocks noGrp="1"/>
          </p:cNvSpPr>
          <p:nvPr>
            <p:ph type="title"/>
          </p:nvPr>
        </p:nvSpPr>
        <p:spPr>
          <a:xfrm>
            <a:off x="2391900" y="2992397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32" name="Google Shape;1432;p67"/>
          <p:cNvSpPr txBox="1">
            <a:spLocks noGrp="1"/>
          </p:cNvSpPr>
          <p:nvPr>
            <p:ph type="subTitle" idx="1"/>
          </p:nvPr>
        </p:nvSpPr>
        <p:spPr>
          <a:xfrm>
            <a:off x="1226400" y="161920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433" name="Google Shape;1433;p67"/>
          <p:cNvGrpSpPr/>
          <p:nvPr/>
        </p:nvGrpSpPr>
        <p:grpSpPr>
          <a:xfrm>
            <a:off x="-478300" y="4461785"/>
            <a:ext cx="10101014" cy="1002990"/>
            <a:chOff x="-478300" y="4309385"/>
            <a:chExt cx="10101014" cy="1002990"/>
          </a:xfrm>
        </p:grpSpPr>
        <p:sp>
          <p:nvSpPr>
            <p:cNvPr id="1434" name="Google Shape;1434;p67"/>
            <p:cNvSpPr/>
            <p:nvPr/>
          </p:nvSpPr>
          <p:spPr>
            <a:xfrm>
              <a:off x="-478300" y="4758100"/>
              <a:ext cx="10101014" cy="554275"/>
            </a:xfrm>
            <a:custGeom>
              <a:avLst/>
              <a:gdLst/>
              <a:ahLst/>
              <a:cxnLst/>
              <a:rect l="l" t="t" r="r" b="b"/>
              <a:pathLst>
                <a:path w="407340" h="22171" extrusionOk="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5" name="Google Shape;1435;p67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1436" name="Google Shape;1436;p67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1437" name="Google Shape;1437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9" name="Google Shape;1439;p67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40" name="Google Shape;1440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7" name="Google Shape;1447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50" name="Google Shape;1450;p67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51" name="Google Shape;1451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5" name="Google Shape;1455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7" name="Google Shape;1457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1" name="Google Shape;1461;p67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62" name="Google Shape;1462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4" name="Google Shape;1464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5" name="Google Shape;1465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6" name="Google Shape;1466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2" name="Google Shape;1472;p67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73" name="Google Shape;1473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8" name="Google Shape;1478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9" name="Google Shape;1479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1" name="Google Shape;1481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2" name="Google Shape;1482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3" name="Google Shape;1483;p67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84" name="Google Shape;1484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5" name="Google Shape;1485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6" name="Google Shape;1486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7" name="Google Shape;1487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8" name="Google Shape;1488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4" name="Google Shape;1494;p67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95" name="Google Shape;1495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5" name="Google Shape;1505;p67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06" name="Google Shape;1506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6" name="Google Shape;1516;p67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17" name="Google Shape;1517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7" name="Google Shape;1527;p67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28" name="Google Shape;1528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8" name="Google Shape;1538;p67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39" name="Google Shape;1539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8" name="Google Shape;1548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9" name="Google Shape;1549;p67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50" name="Google Shape;1550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5" name="Google Shape;1555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7" name="Google Shape;1557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560" name="Google Shape;1560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68"/>
          <p:cNvGrpSpPr/>
          <p:nvPr/>
        </p:nvGrpSpPr>
        <p:grpSpPr>
          <a:xfrm>
            <a:off x="-60960" y="-859004"/>
            <a:ext cx="9265920" cy="6370987"/>
            <a:chOff x="-60960" y="-859004"/>
            <a:chExt cx="9265920" cy="6370987"/>
          </a:xfrm>
        </p:grpSpPr>
        <p:sp>
          <p:nvSpPr>
            <p:cNvPr id="1563" name="Google Shape;1563;p68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68"/>
            <p:cNvSpPr/>
            <p:nvPr/>
          </p:nvSpPr>
          <p:spPr>
            <a:xfrm rot="10800000" flipH="1">
              <a:off x="-60960" y="4041609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5" name="Google Shape;1565;p68"/>
          <p:cNvSpPr>
            <a:spLocks noGrp="1"/>
          </p:cNvSpPr>
          <p:nvPr>
            <p:ph type="pic" idx="2"/>
          </p:nvPr>
        </p:nvSpPr>
        <p:spPr>
          <a:xfrm>
            <a:off x="715100" y="539499"/>
            <a:ext cx="2458500" cy="3840300"/>
          </a:xfrm>
          <a:prstGeom prst="rect">
            <a:avLst/>
          </a:prstGeom>
          <a:noFill/>
          <a:ln>
            <a:noFill/>
          </a:ln>
        </p:spPr>
      </p:sp>
      <p:sp>
        <p:nvSpPr>
          <p:cNvPr id="1566" name="Google Shape;1566;p68"/>
          <p:cNvSpPr>
            <a:spLocks noGrp="1"/>
          </p:cNvSpPr>
          <p:nvPr>
            <p:ph type="pic" idx="3"/>
          </p:nvPr>
        </p:nvSpPr>
        <p:spPr>
          <a:xfrm>
            <a:off x="3342679" y="1921401"/>
            <a:ext cx="2458500" cy="24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7" name="Google Shape;1567;p68"/>
          <p:cNvSpPr>
            <a:spLocks noGrp="1"/>
          </p:cNvSpPr>
          <p:nvPr>
            <p:ph type="pic" idx="4"/>
          </p:nvPr>
        </p:nvSpPr>
        <p:spPr>
          <a:xfrm>
            <a:off x="5970256" y="1921401"/>
            <a:ext cx="2458500" cy="24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8" name="Google Shape;1568;p68"/>
          <p:cNvSpPr txBox="1">
            <a:spLocks noGrp="1"/>
          </p:cNvSpPr>
          <p:nvPr>
            <p:ph type="subTitle" idx="1"/>
          </p:nvPr>
        </p:nvSpPr>
        <p:spPr>
          <a:xfrm>
            <a:off x="3939788" y="1147500"/>
            <a:ext cx="38940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9" name="Google Shape;1569;p68"/>
          <p:cNvSpPr txBox="1">
            <a:spLocks noGrp="1"/>
          </p:cNvSpPr>
          <p:nvPr>
            <p:ph type="title"/>
          </p:nvPr>
        </p:nvSpPr>
        <p:spPr>
          <a:xfrm>
            <a:off x="3939862" y="539500"/>
            <a:ext cx="389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70" name="Google Shape;1570;p68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571" name="Google Shape;1571;p68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8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8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4" name="Google Shape;1574;p68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575" name="Google Shape;1575;p68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68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68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578" name="Google Shape;1578;p68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8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0" name="Google Shape;1580;p68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581" name="Google Shape;1581;p68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68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3" name="Google Shape;1583;p68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4" name="Google Shape;1584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69"/>
          <p:cNvSpPr>
            <a:spLocks noGrp="1"/>
          </p:cNvSpPr>
          <p:nvPr>
            <p:ph type="pic" idx="2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7" name="Google Shape;1587;p69"/>
          <p:cNvSpPr txBox="1">
            <a:spLocks noGrp="1"/>
          </p:cNvSpPr>
          <p:nvPr>
            <p:ph type="title"/>
          </p:nvPr>
        </p:nvSpPr>
        <p:spPr>
          <a:xfrm>
            <a:off x="720000" y="3845275"/>
            <a:ext cx="7704000" cy="6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70"/>
          <p:cNvGrpSpPr/>
          <p:nvPr/>
        </p:nvGrpSpPr>
        <p:grpSpPr>
          <a:xfrm>
            <a:off x="-60960" y="-711788"/>
            <a:ext cx="9265920" cy="6157876"/>
            <a:chOff x="-60960" y="-711788"/>
            <a:chExt cx="9265920" cy="6157876"/>
          </a:xfrm>
        </p:grpSpPr>
        <p:sp>
          <p:nvSpPr>
            <p:cNvPr id="1591" name="Google Shape;1591;p70"/>
            <p:cNvSpPr/>
            <p:nvPr/>
          </p:nvSpPr>
          <p:spPr>
            <a:xfrm>
              <a:off x="-60960" y="4085585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70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3" name="Google Shape;1593;p70"/>
          <p:cNvSpPr txBox="1">
            <a:spLocks noGrp="1"/>
          </p:cNvSpPr>
          <p:nvPr>
            <p:ph type="title"/>
          </p:nvPr>
        </p:nvSpPr>
        <p:spPr>
          <a:xfrm>
            <a:off x="3982675" y="1323562"/>
            <a:ext cx="4448100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70"/>
          <p:cNvSpPr txBox="1">
            <a:spLocks noGrp="1"/>
          </p:cNvSpPr>
          <p:nvPr>
            <p:ph type="subTitle" idx="1"/>
          </p:nvPr>
        </p:nvSpPr>
        <p:spPr>
          <a:xfrm>
            <a:off x="3982675" y="2385038"/>
            <a:ext cx="44481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70"/>
          <p:cNvSpPr>
            <a:spLocks noGrp="1"/>
          </p:cNvSpPr>
          <p:nvPr>
            <p:ph type="pic" idx="2"/>
          </p:nvPr>
        </p:nvSpPr>
        <p:spPr>
          <a:xfrm>
            <a:off x="713225" y="1004700"/>
            <a:ext cx="3134100" cy="3134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96" name="Google Shape;1596;p70"/>
          <p:cNvGrpSpPr/>
          <p:nvPr/>
        </p:nvGrpSpPr>
        <p:grpSpPr>
          <a:xfrm>
            <a:off x="-900951" y="4024560"/>
            <a:ext cx="11585994" cy="1786232"/>
            <a:chOff x="-900951" y="4024560"/>
            <a:chExt cx="11585994" cy="1786232"/>
          </a:xfrm>
        </p:grpSpPr>
        <p:sp>
          <p:nvSpPr>
            <p:cNvPr id="1597" name="Google Shape;1597;p70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0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0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0" name="Google Shape;1600;p70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601" name="Google Shape;1601;p70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70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3" name="Google Shape;1603;p70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604" name="Google Shape;1604;p70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70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6" name="Google Shape;1606;p70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607" name="Google Shape;1607;p70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70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9" name="Google Shape;1609;p70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0" name="Google Shape;1610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71"/>
          <p:cNvGrpSpPr/>
          <p:nvPr/>
        </p:nvGrpSpPr>
        <p:grpSpPr>
          <a:xfrm>
            <a:off x="-60960" y="-734820"/>
            <a:ext cx="9265920" cy="5717015"/>
            <a:chOff x="-60960" y="-734820"/>
            <a:chExt cx="9265920" cy="5717015"/>
          </a:xfrm>
        </p:grpSpPr>
        <p:sp>
          <p:nvSpPr>
            <p:cNvPr id="1613" name="Google Shape;1613;p71"/>
            <p:cNvSpPr/>
            <p:nvPr/>
          </p:nvSpPr>
          <p:spPr>
            <a:xfrm flipH="1">
              <a:off x="-60960" y="3621692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71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5" name="Google Shape;1615;p71"/>
          <p:cNvSpPr txBox="1">
            <a:spLocks noGrp="1"/>
          </p:cNvSpPr>
          <p:nvPr>
            <p:ph type="title" hasCustomPrompt="1"/>
          </p:nvPr>
        </p:nvSpPr>
        <p:spPr>
          <a:xfrm>
            <a:off x="2701675" y="1233163"/>
            <a:ext cx="57291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6" name="Google Shape;1616;p71"/>
          <p:cNvSpPr txBox="1">
            <a:spLocks noGrp="1"/>
          </p:cNvSpPr>
          <p:nvPr>
            <p:ph type="subTitle" idx="1"/>
          </p:nvPr>
        </p:nvSpPr>
        <p:spPr>
          <a:xfrm>
            <a:off x="2701625" y="2135788"/>
            <a:ext cx="5729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17" name="Google Shape;1617;p71"/>
          <p:cNvGrpSpPr/>
          <p:nvPr/>
        </p:nvGrpSpPr>
        <p:grpSpPr>
          <a:xfrm flipH="1">
            <a:off x="-1373376" y="3872160"/>
            <a:ext cx="11585994" cy="1786232"/>
            <a:chOff x="-900951" y="4024560"/>
            <a:chExt cx="11585994" cy="1786232"/>
          </a:xfrm>
        </p:grpSpPr>
        <p:sp>
          <p:nvSpPr>
            <p:cNvPr id="1618" name="Google Shape;1618;p71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1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1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1" name="Google Shape;1621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54"/>
          <p:cNvGrpSpPr/>
          <p:nvPr/>
        </p:nvGrpSpPr>
        <p:grpSpPr>
          <a:xfrm>
            <a:off x="-60960" y="-859004"/>
            <a:ext cx="9265920" cy="6310012"/>
            <a:chOff x="-60960" y="-859004"/>
            <a:chExt cx="9265920" cy="6310012"/>
          </a:xfrm>
        </p:grpSpPr>
        <p:sp>
          <p:nvSpPr>
            <p:cNvPr id="18" name="Google Shape;18;p54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54"/>
            <p:cNvSpPr/>
            <p:nvPr/>
          </p:nvSpPr>
          <p:spPr>
            <a:xfrm rot="10800000" flipH="1">
              <a:off x="-60960" y="3980634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54"/>
          <p:cNvSpPr txBox="1">
            <a:spLocks noGrp="1"/>
          </p:cNvSpPr>
          <p:nvPr>
            <p:ph type="subTitle" idx="1"/>
          </p:nvPr>
        </p:nvSpPr>
        <p:spPr>
          <a:xfrm>
            <a:off x="5350281" y="2668087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1" name="Google Shape;21;p5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4"/>
          <p:cNvSpPr txBox="1">
            <a:spLocks noGrp="1"/>
          </p:cNvSpPr>
          <p:nvPr>
            <p:ph type="subTitle" idx="2"/>
          </p:nvPr>
        </p:nvSpPr>
        <p:spPr>
          <a:xfrm>
            <a:off x="5350279" y="2986375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4"/>
          <p:cNvSpPr txBox="1">
            <a:spLocks noGrp="1"/>
          </p:cNvSpPr>
          <p:nvPr>
            <p:ph type="title" idx="3"/>
          </p:nvPr>
        </p:nvSpPr>
        <p:spPr>
          <a:xfrm>
            <a:off x="4611921" y="2668050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54"/>
          <p:cNvSpPr txBox="1">
            <a:spLocks noGrp="1"/>
          </p:cNvSpPr>
          <p:nvPr>
            <p:ph type="subTitle" idx="4"/>
          </p:nvPr>
        </p:nvSpPr>
        <p:spPr>
          <a:xfrm>
            <a:off x="1458432" y="2668087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subTitle" idx="5"/>
          </p:nvPr>
        </p:nvSpPr>
        <p:spPr>
          <a:xfrm>
            <a:off x="1458430" y="2986375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4"/>
          <p:cNvSpPr txBox="1">
            <a:spLocks noGrp="1"/>
          </p:cNvSpPr>
          <p:nvPr>
            <p:ph type="title" idx="6"/>
          </p:nvPr>
        </p:nvSpPr>
        <p:spPr>
          <a:xfrm>
            <a:off x="720000" y="2668050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54"/>
          <p:cNvSpPr txBox="1">
            <a:spLocks noGrp="1"/>
          </p:cNvSpPr>
          <p:nvPr>
            <p:ph type="subTitle" idx="7"/>
          </p:nvPr>
        </p:nvSpPr>
        <p:spPr>
          <a:xfrm>
            <a:off x="1458432" y="1570812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subTitle" idx="8"/>
          </p:nvPr>
        </p:nvSpPr>
        <p:spPr>
          <a:xfrm>
            <a:off x="1458430" y="1889101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title" idx="9"/>
          </p:nvPr>
        </p:nvSpPr>
        <p:spPr>
          <a:xfrm>
            <a:off x="720000" y="1570775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subTitle" idx="13"/>
          </p:nvPr>
        </p:nvSpPr>
        <p:spPr>
          <a:xfrm>
            <a:off x="5350281" y="1570812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1" name="Google Shape;31;p54"/>
          <p:cNvSpPr txBox="1">
            <a:spLocks noGrp="1"/>
          </p:cNvSpPr>
          <p:nvPr>
            <p:ph type="subTitle" idx="14"/>
          </p:nvPr>
        </p:nvSpPr>
        <p:spPr>
          <a:xfrm>
            <a:off x="5350279" y="1889101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4"/>
          <p:cNvSpPr txBox="1">
            <a:spLocks noGrp="1"/>
          </p:cNvSpPr>
          <p:nvPr>
            <p:ph type="title" idx="15"/>
          </p:nvPr>
        </p:nvSpPr>
        <p:spPr>
          <a:xfrm>
            <a:off x="4611921" y="1570775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" name="Google Shape;33;p54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34" name="Google Shape;34;p54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4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4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37;p54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38" name="Google Shape;38;p54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54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40;p54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41" name="Google Shape;41;p54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54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54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44" name="Google Shape;44;p54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4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46;p54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32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4" name="Google Shape;1624;p72"/>
          <p:cNvSpPr txBox="1">
            <a:spLocks noGrp="1"/>
          </p:cNvSpPr>
          <p:nvPr>
            <p:ph type="subTitle" idx="1"/>
          </p:nvPr>
        </p:nvSpPr>
        <p:spPr>
          <a:xfrm>
            <a:off x="713225" y="1232534"/>
            <a:ext cx="383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5" name="Google Shape;1625;p72"/>
          <p:cNvSpPr txBox="1">
            <a:spLocks noGrp="1"/>
          </p:cNvSpPr>
          <p:nvPr>
            <p:ph type="title" idx="2"/>
          </p:nvPr>
        </p:nvSpPr>
        <p:spPr>
          <a:xfrm>
            <a:off x="713225" y="1898686"/>
            <a:ext cx="3832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6" name="Google Shape;1626;p72"/>
          <p:cNvSpPr txBox="1">
            <a:spLocks noGrp="1"/>
          </p:cNvSpPr>
          <p:nvPr>
            <p:ph type="subTitle" idx="3"/>
          </p:nvPr>
        </p:nvSpPr>
        <p:spPr>
          <a:xfrm>
            <a:off x="713225" y="2594291"/>
            <a:ext cx="383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7" name="Google Shape;1627;p72"/>
          <p:cNvSpPr txBox="1">
            <a:spLocks noGrp="1"/>
          </p:cNvSpPr>
          <p:nvPr>
            <p:ph type="title" idx="4"/>
          </p:nvPr>
        </p:nvSpPr>
        <p:spPr>
          <a:xfrm>
            <a:off x="713225" y="3257872"/>
            <a:ext cx="3832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8" name="Google Shape;1628;p72"/>
          <p:cNvSpPr txBox="1">
            <a:spLocks noGrp="1"/>
          </p:cNvSpPr>
          <p:nvPr>
            <p:ph type="subTitle" idx="5"/>
          </p:nvPr>
        </p:nvSpPr>
        <p:spPr>
          <a:xfrm>
            <a:off x="713225" y="3956049"/>
            <a:ext cx="383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629" name="Google Shape;1629;p72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630" name="Google Shape;1630;p72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2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2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3" name="Google Shape;1633;p72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634" name="Google Shape;1634;p72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72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6" name="Google Shape;1636;p72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637" name="Google Shape;1637;p72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72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9" name="Google Shape;1639;p72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640" name="Google Shape;1640;p72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72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2" name="Google Shape;1642;p72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3" name="Google Shape;1643;p72"/>
          <p:cNvSpPr/>
          <p:nvPr/>
        </p:nvSpPr>
        <p:spPr>
          <a:xfrm rot="10800000">
            <a:off x="-60960" y="-859004"/>
            <a:ext cx="9265920" cy="1470373"/>
          </a:xfrm>
          <a:custGeom>
            <a:avLst/>
            <a:gdLst/>
            <a:ahLst/>
            <a:cxnLst/>
            <a:rect l="l" t="t" r="r" b="b"/>
            <a:pathLst>
              <a:path w="12192000" h="1960498" extrusionOk="0">
                <a:moveTo>
                  <a:pt x="12192000" y="0"/>
                </a:moveTo>
                <a:cubicBezTo>
                  <a:pt x="12192000" y="0"/>
                  <a:pt x="10042144" y="643509"/>
                  <a:pt x="7257923" y="643509"/>
                </a:cubicBezTo>
                <a:cubicBezTo>
                  <a:pt x="4473702" y="643509"/>
                  <a:pt x="3557334" y="65468"/>
                  <a:pt x="0" y="65468"/>
                </a:cubicBezTo>
                <a:lnTo>
                  <a:pt x="0" y="715455"/>
                </a:lnTo>
                <a:cubicBezTo>
                  <a:pt x="0" y="715455"/>
                  <a:pt x="0" y="715455"/>
                  <a:pt x="0" y="715455"/>
                </a:cubicBezTo>
                <a:lnTo>
                  <a:pt x="0" y="1960499"/>
                </a:lnTo>
                <a:cubicBezTo>
                  <a:pt x="0" y="1960499"/>
                  <a:pt x="2149856" y="1316990"/>
                  <a:pt x="4934077" y="1316990"/>
                </a:cubicBezTo>
                <a:cubicBezTo>
                  <a:pt x="7718298" y="1316990"/>
                  <a:pt x="8634667" y="1895094"/>
                  <a:pt x="12192000" y="1895094"/>
                </a:cubicBezTo>
                <a:lnTo>
                  <a:pt x="12192000" y="1245108"/>
                </a:lnTo>
                <a:cubicBezTo>
                  <a:pt x="12192000" y="1245108"/>
                  <a:pt x="12192000" y="1245108"/>
                  <a:pt x="12192000" y="1245108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31ACB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73"/>
          <p:cNvGrpSpPr/>
          <p:nvPr/>
        </p:nvGrpSpPr>
        <p:grpSpPr>
          <a:xfrm flipH="1"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1647" name="Google Shape;1647;p73"/>
            <p:cNvSpPr/>
            <p:nvPr/>
          </p:nvSpPr>
          <p:spPr>
            <a:xfrm>
              <a:off x="-60960" y="460401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73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9" name="Google Shape;1649;p7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0" name="Google Shape;1650;p73"/>
          <p:cNvGrpSpPr/>
          <p:nvPr/>
        </p:nvGrpSpPr>
        <p:grpSpPr>
          <a:xfrm>
            <a:off x="-478300" y="4461785"/>
            <a:ext cx="10101014" cy="1002990"/>
            <a:chOff x="-478300" y="4309385"/>
            <a:chExt cx="10101014" cy="1002990"/>
          </a:xfrm>
        </p:grpSpPr>
        <p:sp>
          <p:nvSpPr>
            <p:cNvPr id="1651" name="Google Shape;1651;p73"/>
            <p:cNvSpPr/>
            <p:nvPr/>
          </p:nvSpPr>
          <p:spPr>
            <a:xfrm>
              <a:off x="-478300" y="4758100"/>
              <a:ext cx="10101014" cy="554275"/>
            </a:xfrm>
            <a:custGeom>
              <a:avLst/>
              <a:gdLst/>
              <a:ahLst/>
              <a:cxnLst/>
              <a:rect l="l" t="t" r="r" b="b"/>
              <a:pathLst>
                <a:path w="407340" h="22171" extrusionOk="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2" name="Google Shape;1652;p73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1653" name="Google Shape;1653;p73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1654" name="Google Shape;1654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6" name="Google Shape;1656;p73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57" name="Google Shape;1657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4" name="Google Shape;1664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7" name="Google Shape;1667;p73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68" name="Google Shape;1668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3" name="Google Shape;1673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8" name="Google Shape;1678;p73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79" name="Google Shape;1679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2" name="Google Shape;1682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3" name="Google Shape;1683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5" name="Google Shape;1685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6" name="Google Shape;1686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8" name="Google Shape;1688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9" name="Google Shape;1689;p73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90" name="Google Shape;1690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4" name="Google Shape;1694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5" name="Google Shape;1695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7" name="Google Shape;1697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8" name="Google Shape;1698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9" name="Google Shape;1699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0" name="Google Shape;1700;p73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01" name="Google Shape;1701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2" name="Google Shape;1702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3" name="Google Shape;1703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4" name="Google Shape;1704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5" name="Google Shape;1705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6" name="Google Shape;1706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7" name="Google Shape;1707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8" name="Google Shape;1708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9" name="Google Shape;1709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0" name="Google Shape;1710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1" name="Google Shape;1711;p73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12" name="Google Shape;1712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3" name="Google Shape;1713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4" name="Google Shape;1714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5" name="Google Shape;1715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6" name="Google Shape;1716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7" name="Google Shape;1717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8" name="Google Shape;1718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1" name="Google Shape;1721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2" name="Google Shape;1722;p73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23" name="Google Shape;1723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4" name="Google Shape;1724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5" name="Google Shape;1725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6" name="Google Shape;1726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7" name="Google Shape;1727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8" name="Google Shape;1728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9" name="Google Shape;1729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0" name="Google Shape;1730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3" name="Google Shape;1733;p73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34" name="Google Shape;1734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5" name="Google Shape;1735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6" name="Google Shape;1736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7" name="Google Shape;1737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8" name="Google Shape;1738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9" name="Google Shape;1739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1" name="Google Shape;1741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2" name="Google Shape;1742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3" name="Google Shape;1743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4" name="Google Shape;1744;p73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45" name="Google Shape;1745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6" name="Google Shape;1746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8" name="Google Shape;1748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9" name="Google Shape;1749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0" name="Google Shape;1750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1" name="Google Shape;1751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2" name="Google Shape;1752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3" name="Google Shape;1753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4" name="Google Shape;1754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5" name="Google Shape;1755;p73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56" name="Google Shape;1756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7" name="Google Shape;1757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8" name="Google Shape;1758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9" name="Google Shape;1759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0" name="Google Shape;1760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1" name="Google Shape;1761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2" name="Google Shape;1762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3" name="Google Shape;1763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4" name="Google Shape;1764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5" name="Google Shape;1765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66" name="Google Shape;1766;p73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67" name="Google Shape;1767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9" name="Google Shape;1769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0" name="Google Shape;1770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1" name="Google Shape;1771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2" name="Google Shape;1772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3" name="Google Shape;1773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4" name="Google Shape;1774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5" name="Google Shape;1775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6" name="Google Shape;1776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77" name="Google Shape;1777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74"/>
          <p:cNvSpPr txBox="1">
            <a:spLocks noGrp="1"/>
          </p:cNvSpPr>
          <p:nvPr>
            <p:ph type="subTitle" idx="1"/>
          </p:nvPr>
        </p:nvSpPr>
        <p:spPr>
          <a:xfrm>
            <a:off x="713475" y="2797279"/>
            <a:ext cx="2495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0" name="Google Shape;1780;p74"/>
          <p:cNvSpPr txBox="1">
            <a:spLocks noGrp="1"/>
          </p:cNvSpPr>
          <p:nvPr>
            <p:ph type="subTitle" idx="2"/>
          </p:nvPr>
        </p:nvSpPr>
        <p:spPr>
          <a:xfrm>
            <a:off x="713475" y="2371405"/>
            <a:ext cx="2495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81" name="Google Shape;1781;p74"/>
          <p:cNvSpPr txBox="1">
            <a:spLocks noGrp="1"/>
          </p:cNvSpPr>
          <p:nvPr>
            <p:ph type="subTitle" idx="3"/>
          </p:nvPr>
        </p:nvSpPr>
        <p:spPr>
          <a:xfrm>
            <a:off x="3324413" y="2797279"/>
            <a:ext cx="2495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2" name="Google Shape;1782;p74"/>
          <p:cNvSpPr txBox="1">
            <a:spLocks noGrp="1"/>
          </p:cNvSpPr>
          <p:nvPr>
            <p:ph type="subTitle" idx="4"/>
          </p:nvPr>
        </p:nvSpPr>
        <p:spPr>
          <a:xfrm>
            <a:off x="3324413" y="2371405"/>
            <a:ext cx="2495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83" name="Google Shape;1783;p74"/>
          <p:cNvSpPr txBox="1">
            <a:spLocks noGrp="1"/>
          </p:cNvSpPr>
          <p:nvPr>
            <p:ph type="subTitle" idx="5"/>
          </p:nvPr>
        </p:nvSpPr>
        <p:spPr>
          <a:xfrm>
            <a:off x="5935371" y="2797279"/>
            <a:ext cx="2495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4" name="Google Shape;1784;p74"/>
          <p:cNvSpPr txBox="1">
            <a:spLocks noGrp="1"/>
          </p:cNvSpPr>
          <p:nvPr>
            <p:ph type="subTitle" idx="6"/>
          </p:nvPr>
        </p:nvSpPr>
        <p:spPr>
          <a:xfrm>
            <a:off x="5935371" y="2371405"/>
            <a:ext cx="2495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85" name="Google Shape;1785;p7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74"/>
          <p:cNvSpPr txBox="1">
            <a:spLocks noGrp="1"/>
          </p:cNvSpPr>
          <p:nvPr>
            <p:ph type="title" idx="7"/>
          </p:nvPr>
        </p:nvSpPr>
        <p:spPr>
          <a:xfrm>
            <a:off x="3657675" y="1888400"/>
            <a:ext cx="1828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7" name="Google Shape;1787;p74"/>
          <p:cNvSpPr txBox="1">
            <a:spLocks noGrp="1"/>
          </p:cNvSpPr>
          <p:nvPr>
            <p:ph type="title" idx="8"/>
          </p:nvPr>
        </p:nvSpPr>
        <p:spPr>
          <a:xfrm>
            <a:off x="1046688" y="1888400"/>
            <a:ext cx="1828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8" name="Google Shape;1788;p74"/>
          <p:cNvSpPr txBox="1">
            <a:spLocks noGrp="1"/>
          </p:cNvSpPr>
          <p:nvPr>
            <p:ph type="title" idx="9"/>
          </p:nvPr>
        </p:nvSpPr>
        <p:spPr>
          <a:xfrm>
            <a:off x="6268671" y="1888400"/>
            <a:ext cx="1828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789" name="Google Shape;1789;p74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1790" name="Google Shape;1790;p74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4"/>
            <p:cNvSpPr/>
            <p:nvPr/>
          </p:nvSpPr>
          <p:spPr>
            <a:xfrm rot="10800000" flipH="1">
              <a:off x="-60960" y="3868809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2" name="Google Shape;1792;p74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793" name="Google Shape;1793;p74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4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4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6" name="Google Shape;1796;p74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797" name="Google Shape;1797;p74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74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9" name="Google Shape;1799;p74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800" name="Google Shape;1800;p74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74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2" name="Google Shape;1802;p74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803" name="Google Shape;1803;p74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74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05" name="Google Shape;1805;p74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6" name="Google Shape;1806;p74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1807" name="Google Shape;1807;p74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1808" name="Google Shape;1808;p74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74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74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74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74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74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74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74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74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74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74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74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74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74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74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74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74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74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74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74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74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74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74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74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74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74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74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74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74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74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74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74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74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74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74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74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74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74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74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74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74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74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74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74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74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74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74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74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74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74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74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74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74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74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74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74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74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74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74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74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74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74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74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1" name="Google Shape;1871;p74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1872" name="Google Shape;1872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4" name="Google Shape;1874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74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1895" name="Google Shape;1895;p74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1896" name="Google Shape;1896;p74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1897" name="Google Shape;1897;p74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8" name="Google Shape;1898;p74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38" h="531401" extrusionOk="0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9" name="Google Shape;1899;p74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56" h="144257" extrusionOk="0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74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38363" extrusionOk="0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1" name="Google Shape;1901;p74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22" h="525570" extrusionOk="0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2" name="Google Shape;1902;p74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46" h="207319" extrusionOk="0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3" name="Google Shape;1903;p74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665" h="534661" extrusionOk="0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74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8" h="153348" extrusionOk="0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5" name="Google Shape;1905;p74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62378" extrusionOk="0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6" name="Google Shape;1906;p74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50" h="523340" extrusionOk="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7" name="Google Shape;1907;p74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213837" extrusionOk="0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8" name="Google Shape;1908;p74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9" name="Google Shape;1909;p74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666" h="806382" extrusionOk="0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0" name="Google Shape;1910;p74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12178" extrusionOk="0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1" name="Google Shape;1911;p74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74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41" h="227133" extrusionOk="0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3" name="Google Shape;1913;p74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3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4" name="Google Shape;1914;p74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4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74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33" h="162582" extrusionOk="0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6" name="Google Shape;1916;p74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05" h="211284" extrusionOk="0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7" name="Google Shape;1917;p74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74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87" h="590217" extrusionOk="0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74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07" h="488329" extrusionOk="0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74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74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74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74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4" name="Google Shape;1924;p74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5" name="Google Shape;1925;p74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6" name="Google Shape;1926;p74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30" h="162507" extrusionOk="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74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16" h="36594" extrusionOk="0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8" name="Google Shape;1928;p74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43" h="36818" extrusionOk="0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9" name="Google Shape;1929;p74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4" h="179068" extrusionOk="0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0" name="Google Shape;1930;p74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3" h="179068" extrusionOk="0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1" name="Google Shape;1931;p74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2" name="Google Shape;1932;p74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3" name="Google Shape;1933;p74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6" h="223388" extrusionOk="0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4" name="Google Shape;1934;p74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5" name="Google Shape;1935;p74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74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7" name="Google Shape;1937;p74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2" h="99011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8" name="Google Shape;1938;p74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1" h="99010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9" name="Google Shape;1939;p74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3" h="77431" extrusionOk="0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74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1" name="Google Shape;1941;p74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74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74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7" h="60949" extrusionOk="0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4" name="Google Shape;1944;p74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7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5" name="Google Shape;1945;p74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6" name="Google Shape;1946;p74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1947" name="Google Shape;1947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9" name="Google Shape;1969;p74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1970" name="Google Shape;1970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2" name="Google Shape;1992;p74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1993" name="Google Shape;1993;p74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1994" name="Google Shape;1994;p74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73" h="146143" extrusionOk="0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74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77332" extrusionOk="0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96" name="Google Shape;1996;p74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1997" name="Google Shape;1997;p74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62" h="248033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74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66" h="510035" extrusionOk="0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99" name="Google Shape;1999;p74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avLst/>
                <a:gdLst/>
                <a:ahLst/>
                <a:cxnLst/>
                <a:rect l="l" t="t" r="r" b="b"/>
                <a:pathLst>
                  <a:path w="121305" h="252836" extrusionOk="0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0" name="Google Shape;2000;p74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2001" name="Google Shape;2001;p74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06" h="932440" extrusionOk="0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2" name="Google Shape;2002;p74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61245" extrusionOk="0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3" name="Google Shape;2003;p74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avLst/>
                <a:gdLst/>
                <a:ahLst/>
                <a:cxnLst/>
                <a:rect l="l" t="t" r="r" b="b"/>
                <a:pathLst>
                  <a:path w="259964" h="278681" extrusionOk="0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4" name="Google Shape;2004;p74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2005" name="Google Shape;2005;p74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66" h="318189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74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45" h="467324" extrusionOk="0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7" name="Google Shape;2007;p74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194989" extrusionOk="0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8" name="Google Shape;2008;p74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2009" name="Google Shape;2009;p74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02" h="142713" extrusionOk="0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0" name="Google Shape;2010;p74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1" name="Google Shape;2011;p74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2012" name="Google Shape;2012;p74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36" h="135680" extrusionOk="0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3" name="Google Shape;2013;p74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14" name="Google Shape;2014;p74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avLst/>
                <a:gdLst/>
                <a:ahLst/>
                <a:cxnLst/>
                <a:rect l="l" t="t" r="r" b="b"/>
                <a:pathLst>
                  <a:path w="378275" h="464848" extrusionOk="0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74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avLst/>
                <a:gdLst/>
                <a:ahLst/>
                <a:cxnLst/>
                <a:rect l="l" t="t" r="r" b="b"/>
                <a:pathLst>
                  <a:path w="296236" h="463475" extrusionOk="0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74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avLst/>
                <a:gdLst/>
                <a:ahLst/>
                <a:cxnLst/>
                <a:rect l="l" t="t" r="r" b="b"/>
                <a:pathLst>
                  <a:path w="133965" h="124016" extrusionOk="0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74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74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74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74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74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avLst/>
                <a:gdLst/>
                <a:ahLst/>
                <a:cxnLst/>
                <a:rect l="l" t="t" r="r" b="b"/>
                <a:pathLst>
                  <a:path w="106664" h="24971" extrusionOk="0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74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99659" h="36725" extrusionOk="0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74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avLst/>
                <a:gdLst/>
                <a:ahLst/>
                <a:cxnLst/>
                <a:rect l="l" t="t" r="r" b="b"/>
                <a:pathLst>
                  <a:path w="323678" h="179918" extrusionOk="0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4" name="Google Shape;2024;p74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2025" name="Google Shape;2025;p74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74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74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74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29;p74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74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74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74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74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74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035;p74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036;p74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74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74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74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74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74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74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74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74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74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74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74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74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74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74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74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74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74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74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74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74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74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74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74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74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74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74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74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74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74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74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74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74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74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74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74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74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74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74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74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74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74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74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74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74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74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74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74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74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74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74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74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8" name="Google Shape;2088;p74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2089" name="Google Shape;2089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74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2112" name="Google Shape;2112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21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22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23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4" name="Google Shape;2124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5" name="Google Shape;2125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2128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2132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2133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4" name="Google Shape;2134;p74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2135" name="Google Shape;2135;p74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2136;p74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7" name="Google Shape;2137;p74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p74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p74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0" name="Google Shape;2140;p74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1" name="Google Shape;2141;p74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2" name="Google Shape;2142;p74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3" name="Google Shape;2143;p74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4" name="Google Shape;2144;p74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74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74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7" name="Google Shape;2147;p74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8" name="Google Shape;2148;p74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74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74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74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74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74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74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74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74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74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74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74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74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74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74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74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74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74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74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74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74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74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74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74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p74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74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74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74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74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p74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74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74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74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74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74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74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74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74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74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7" name="Google Shape;2187;p74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p74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74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74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1" name="Google Shape;2191;p74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2" name="Google Shape;2192;p74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3" name="Google Shape;2193;p74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4" name="Google Shape;2194;p74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5" name="Google Shape;2195;p74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6" name="Google Shape;2196;p74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197;p74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8" name="Google Shape;2198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0" name="Google Shape;2200;p75"/>
          <p:cNvGrpSpPr/>
          <p:nvPr/>
        </p:nvGrpSpPr>
        <p:grpSpPr>
          <a:xfrm>
            <a:off x="-60960" y="-734820"/>
            <a:ext cx="9265920" cy="6173140"/>
            <a:chOff x="-60960" y="-734820"/>
            <a:chExt cx="9265920" cy="6173140"/>
          </a:xfrm>
        </p:grpSpPr>
        <p:sp>
          <p:nvSpPr>
            <p:cNvPr id="2201" name="Google Shape;2201;p75"/>
            <p:cNvSpPr/>
            <p:nvPr/>
          </p:nvSpPr>
          <p:spPr>
            <a:xfrm flipH="1">
              <a:off x="-60960" y="4077817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75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3" name="Google Shape;2203;p75"/>
          <p:cNvSpPr txBox="1">
            <a:spLocks noGrp="1"/>
          </p:cNvSpPr>
          <p:nvPr>
            <p:ph type="title"/>
          </p:nvPr>
        </p:nvSpPr>
        <p:spPr>
          <a:xfrm>
            <a:off x="713225" y="1323600"/>
            <a:ext cx="4039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4" name="Google Shape;2204;p75"/>
          <p:cNvSpPr txBox="1">
            <a:spLocks noGrp="1"/>
          </p:cNvSpPr>
          <p:nvPr>
            <p:ph type="subTitle" idx="1"/>
          </p:nvPr>
        </p:nvSpPr>
        <p:spPr>
          <a:xfrm>
            <a:off x="713225" y="2055000"/>
            <a:ext cx="4039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05" name="Google Shape;2205;p75"/>
          <p:cNvGrpSpPr/>
          <p:nvPr/>
        </p:nvGrpSpPr>
        <p:grpSpPr>
          <a:xfrm>
            <a:off x="-1221018" y="4024560"/>
            <a:ext cx="11585994" cy="1786232"/>
            <a:chOff x="-900951" y="4024560"/>
            <a:chExt cx="11585994" cy="1786232"/>
          </a:xfrm>
        </p:grpSpPr>
        <p:sp>
          <p:nvSpPr>
            <p:cNvPr id="2206" name="Google Shape;2206;p75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5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5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9" name="Google Shape;2209;p75"/>
            <p:cNvGrpSpPr/>
            <p:nvPr/>
          </p:nvGrpSpPr>
          <p:grpSpPr>
            <a:xfrm>
              <a:off x="893012" y="4697095"/>
              <a:ext cx="280568" cy="164174"/>
              <a:chOff x="-1311412" y="3885057"/>
              <a:chExt cx="352827" cy="206456"/>
            </a:xfrm>
          </p:grpSpPr>
          <p:sp>
            <p:nvSpPr>
              <p:cNvPr id="2210" name="Google Shape;2210;p75"/>
              <p:cNvSpPr/>
              <p:nvPr/>
            </p:nvSpPr>
            <p:spPr>
              <a:xfrm>
                <a:off x="-1311412" y="3899937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211;p75"/>
              <p:cNvSpPr/>
              <p:nvPr/>
            </p:nvSpPr>
            <p:spPr>
              <a:xfrm>
                <a:off x="-1110138" y="3885057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2" name="Google Shape;2212;p75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213" name="Google Shape;2213;p75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75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5" name="Google Shape;2215;p75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216" name="Google Shape;2216;p75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75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18" name="Google Shape;2218;p75"/>
            <p:cNvSpPr/>
            <p:nvPr/>
          </p:nvSpPr>
          <p:spPr>
            <a:xfrm rot="-281788">
              <a:off x="1819120" y="4965636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9" name="Google Shape;2219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76"/>
          <p:cNvGrpSpPr/>
          <p:nvPr/>
        </p:nvGrpSpPr>
        <p:grpSpPr>
          <a:xfrm flipH="1">
            <a:off x="-60960" y="-859004"/>
            <a:ext cx="9265920" cy="6198199"/>
            <a:chOff x="-60960" y="-859004"/>
            <a:chExt cx="9265920" cy="6198199"/>
          </a:xfrm>
        </p:grpSpPr>
        <p:sp>
          <p:nvSpPr>
            <p:cNvPr id="2222" name="Google Shape;2222;p76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76"/>
            <p:cNvSpPr/>
            <p:nvPr/>
          </p:nvSpPr>
          <p:spPr>
            <a:xfrm rot="10800000" flipH="1">
              <a:off x="-60960" y="3868822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4" name="Google Shape;2224;p76"/>
          <p:cNvSpPr txBox="1">
            <a:spLocks noGrp="1"/>
          </p:cNvSpPr>
          <p:nvPr>
            <p:ph type="title"/>
          </p:nvPr>
        </p:nvSpPr>
        <p:spPr>
          <a:xfrm>
            <a:off x="4412851" y="1323600"/>
            <a:ext cx="4017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76"/>
          <p:cNvSpPr txBox="1">
            <a:spLocks noGrp="1"/>
          </p:cNvSpPr>
          <p:nvPr>
            <p:ph type="subTitle" idx="1"/>
          </p:nvPr>
        </p:nvSpPr>
        <p:spPr>
          <a:xfrm>
            <a:off x="4413042" y="2055000"/>
            <a:ext cx="40176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26" name="Google Shape;2226;p76"/>
          <p:cNvGrpSpPr/>
          <p:nvPr/>
        </p:nvGrpSpPr>
        <p:grpSpPr>
          <a:xfrm flipH="1">
            <a:off x="-1373376" y="4024560"/>
            <a:ext cx="11585994" cy="1786232"/>
            <a:chOff x="-900951" y="4024560"/>
            <a:chExt cx="11585994" cy="1786232"/>
          </a:xfrm>
        </p:grpSpPr>
        <p:sp>
          <p:nvSpPr>
            <p:cNvPr id="2227" name="Google Shape;2227;p76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6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6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0" name="Google Shape;2230;p76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231" name="Google Shape;2231;p76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2" name="Google Shape;2232;p76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3" name="Google Shape;2233;p76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234" name="Google Shape;2234;p76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5" name="Google Shape;2235;p76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6" name="Google Shape;2236;p76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237" name="Google Shape;2237;p76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p76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39" name="Google Shape;2239;p76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0" name="Google Shape;2240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77"/>
          <p:cNvGrpSpPr/>
          <p:nvPr/>
        </p:nvGrpSpPr>
        <p:grpSpPr>
          <a:xfrm>
            <a:off x="-60960" y="-711788"/>
            <a:ext cx="9265920" cy="5996038"/>
            <a:chOff x="-60960" y="-711788"/>
            <a:chExt cx="9265920" cy="5996038"/>
          </a:xfrm>
        </p:grpSpPr>
        <p:sp>
          <p:nvSpPr>
            <p:cNvPr id="2243" name="Google Shape;2243;p77"/>
            <p:cNvSpPr/>
            <p:nvPr/>
          </p:nvSpPr>
          <p:spPr>
            <a:xfrm flipH="1">
              <a:off x="-60960" y="3923747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77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5" name="Google Shape;2245;p77"/>
          <p:cNvSpPr txBox="1">
            <a:spLocks noGrp="1"/>
          </p:cNvSpPr>
          <p:nvPr>
            <p:ph type="title"/>
          </p:nvPr>
        </p:nvSpPr>
        <p:spPr>
          <a:xfrm>
            <a:off x="713225" y="1323600"/>
            <a:ext cx="4039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6" name="Google Shape;2246;p77"/>
          <p:cNvSpPr txBox="1">
            <a:spLocks noGrp="1"/>
          </p:cNvSpPr>
          <p:nvPr>
            <p:ph type="subTitle" idx="1"/>
          </p:nvPr>
        </p:nvSpPr>
        <p:spPr>
          <a:xfrm>
            <a:off x="713225" y="2055000"/>
            <a:ext cx="4039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47" name="Google Shape;2247;p77"/>
          <p:cNvGrpSpPr/>
          <p:nvPr/>
        </p:nvGrpSpPr>
        <p:grpSpPr>
          <a:xfrm>
            <a:off x="-1221018" y="4024560"/>
            <a:ext cx="11585994" cy="1786232"/>
            <a:chOff x="-900951" y="4024560"/>
            <a:chExt cx="11585994" cy="1786232"/>
          </a:xfrm>
        </p:grpSpPr>
        <p:sp>
          <p:nvSpPr>
            <p:cNvPr id="2248" name="Google Shape;2248;p77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7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7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1" name="Google Shape;2251;p77"/>
            <p:cNvGrpSpPr/>
            <p:nvPr/>
          </p:nvGrpSpPr>
          <p:grpSpPr>
            <a:xfrm>
              <a:off x="893012" y="4697095"/>
              <a:ext cx="280568" cy="164174"/>
              <a:chOff x="-1311412" y="3885057"/>
              <a:chExt cx="352827" cy="206456"/>
            </a:xfrm>
          </p:grpSpPr>
          <p:sp>
            <p:nvSpPr>
              <p:cNvPr id="2252" name="Google Shape;2252;p77"/>
              <p:cNvSpPr/>
              <p:nvPr/>
            </p:nvSpPr>
            <p:spPr>
              <a:xfrm>
                <a:off x="-1311412" y="3899937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3" name="Google Shape;2253;p77"/>
              <p:cNvSpPr/>
              <p:nvPr/>
            </p:nvSpPr>
            <p:spPr>
              <a:xfrm>
                <a:off x="-1110138" y="3885057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4" name="Google Shape;2254;p77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255" name="Google Shape;2255;p77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6" name="Google Shape;2256;p77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7" name="Google Shape;2257;p77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258" name="Google Shape;2258;p77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77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0" name="Google Shape;2260;p77"/>
            <p:cNvSpPr/>
            <p:nvPr/>
          </p:nvSpPr>
          <p:spPr>
            <a:xfrm rot="-281788">
              <a:off x="1819120" y="4965636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1" name="Google Shape;2261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ine columns">
  <p:cSld name="CUSTOM_11"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78"/>
          <p:cNvSpPr/>
          <p:nvPr/>
        </p:nvSpPr>
        <p:spPr>
          <a:xfrm flipH="1">
            <a:off x="-60960" y="-734820"/>
            <a:ext cx="9265920" cy="1470373"/>
          </a:xfrm>
          <a:custGeom>
            <a:avLst/>
            <a:gdLst/>
            <a:ahLst/>
            <a:cxnLst/>
            <a:rect l="l" t="t" r="r" b="b"/>
            <a:pathLst>
              <a:path w="12192000" h="1960498" extrusionOk="0">
                <a:moveTo>
                  <a:pt x="12192000" y="0"/>
                </a:moveTo>
                <a:cubicBezTo>
                  <a:pt x="12192000" y="0"/>
                  <a:pt x="10042144" y="643509"/>
                  <a:pt x="7257923" y="643509"/>
                </a:cubicBezTo>
                <a:cubicBezTo>
                  <a:pt x="4473702" y="643509"/>
                  <a:pt x="3557334" y="65468"/>
                  <a:pt x="0" y="65468"/>
                </a:cubicBezTo>
                <a:lnTo>
                  <a:pt x="0" y="715455"/>
                </a:lnTo>
                <a:cubicBezTo>
                  <a:pt x="0" y="715455"/>
                  <a:pt x="0" y="715455"/>
                  <a:pt x="0" y="715455"/>
                </a:cubicBezTo>
                <a:lnTo>
                  <a:pt x="0" y="1960499"/>
                </a:lnTo>
                <a:cubicBezTo>
                  <a:pt x="0" y="1960499"/>
                  <a:pt x="2149856" y="1316990"/>
                  <a:pt x="4934077" y="1316990"/>
                </a:cubicBezTo>
                <a:cubicBezTo>
                  <a:pt x="7718298" y="1316990"/>
                  <a:pt x="8634667" y="1895094"/>
                  <a:pt x="12192000" y="1895094"/>
                </a:cubicBezTo>
                <a:lnTo>
                  <a:pt x="12192000" y="1245108"/>
                </a:lnTo>
                <a:cubicBezTo>
                  <a:pt x="12192000" y="1245108"/>
                  <a:pt x="12192000" y="1245108"/>
                  <a:pt x="12192000" y="1245108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31ACB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78"/>
          <p:cNvSpPr txBox="1">
            <a:spLocks noGrp="1"/>
          </p:cNvSpPr>
          <p:nvPr>
            <p:ph type="subTitle" idx="1"/>
          </p:nvPr>
        </p:nvSpPr>
        <p:spPr>
          <a:xfrm>
            <a:off x="720000" y="17204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5" name="Google Shape;2265;p78"/>
          <p:cNvSpPr txBox="1">
            <a:spLocks noGrp="1"/>
          </p:cNvSpPr>
          <p:nvPr>
            <p:ph type="subTitle" idx="2"/>
          </p:nvPr>
        </p:nvSpPr>
        <p:spPr>
          <a:xfrm>
            <a:off x="3344812" y="17204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78"/>
          <p:cNvSpPr txBox="1">
            <a:spLocks noGrp="1"/>
          </p:cNvSpPr>
          <p:nvPr>
            <p:ph type="subTitle" idx="3"/>
          </p:nvPr>
        </p:nvSpPr>
        <p:spPr>
          <a:xfrm>
            <a:off x="720000" y="279382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7" name="Google Shape;2267;p78"/>
          <p:cNvSpPr txBox="1">
            <a:spLocks noGrp="1"/>
          </p:cNvSpPr>
          <p:nvPr>
            <p:ph type="subTitle" idx="4"/>
          </p:nvPr>
        </p:nvSpPr>
        <p:spPr>
          <a:xfrm>
            <a:off x="3344812" y="279382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8" name="Google Shape;2268;p78"/>
          <p:cNvSpPr txBox="1">
            <a:spLocks noGrp="1"/>
          </p:cNvSpPr>
          <p:nvPr>
            <p:ph type="subTitle" idx="5"/>
          </p:nvPr>
        </p:nvSpPr>
        <p:spPr>
          <a:xfrm>
            <a:off x="5969625" y="17204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78"/>
          <p:cNvSpPr txBox="1">
            <a:spLocks noGrp="1"/>
          </p:cNvSpPr>
          <p:nvPr>
            <p:ph type="subTitle" idx="6"/>
          </p:nvPr>
        </p:nvSpPr>
        <p:spPr>
          <a:xfrm>
            <a:off x="5969625" y="279382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0" name="Google Shape;2270;p78"/>
          <p:cNvSpPr txBox="1">
            <a:spLocks noGrp="1"/>
          </p:cNvSpPr>
          <p:nvPr>
            <p:ph type="subTitle" idx="7"/>
          </p:nvPr>
        </p:nvSpPr>
        <p:spPr>
          <a:xfrm>
            <a:off x="724826" y="134020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1" name="Google Shape;2271;p78"/>
          <p:cNvSpPr txBox="1">
            <a:spLocks noGrp="1"/>
          </p:cNvSpPr>
          <p:nvPr>
            <p:ph type="subTitle" idx="8"/>
          </p:nvPr>
        </p:nvSpPr>
        <p:spPr>
          <a:xfrm>
            <a:off x="3349634" y="134020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2" name="Google Shape;2272;p78"/>
          <p:cNvSpPr txBox="1">
            <a:spLocks noGrp="1"/>
          </p:cNvSpPr>
          <p:nvPr>
            <p:ph type="subTitle" idx="9"/>
          </p:nvPr>
        </p:nvSpPr>
        <p:spPr>
          <a:xfrm>
            <a:off x="5974442" y="134020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3" name="Google Shape;2273;p78"/>
          <p:cNvSpPr txBox="1">
            <a:spLocks noGrp="1"/>
          </p:cNvSpPr>
          <p:nvPr>
            <p:ph type="subTitle" idx="13"/>
          </p:nvPr>
        </p:nvSpPr>
        <p:spPr>
          <a:xfrm>
            <a:off x="724826" y="241195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4" name="Google Shape;2274;p78"/>
          <p:cNvSpPr txBox="1">
            <a:spLocks noGrp="1"/>
          </p:cNvSpPr>
          <p:nvPr>
            <p:ph type="subTitle" idx="14"/>
          </p:nvPr>
        </p:nvSpPr>
        <p:spPr>
          <a:xfrm>
            <a:off x="3349634" y="241195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5" name="Google Shape;2275;p78"/>
          <p:cNvSpPr txBox="1">
            <a:spLocks noGrp="1"/>
          </p:cNvSpPr>
          <p:nvPr>
            <p:ph type="subTitle" idx="15"/>
          </p:nvPr>
        </p:nvSpPr>
        <p:spPr>
          <a:xfrm>
            <a:off x="5974442" y="241195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6" name="Google Shape;2276;p78"/>
          <p:cNvSpPr txBox="1">
            <a:spLocks noGrp="1"/>
          </p:cNvSpPr>
          <p:nvPr>
            <p:ph type="subTitle" idx="16"/>
          </p:nvPr>
        </p:nvSpPr>
        <p:spPr>
          <a:xfrm>
            <a:off x="720000" y="38671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7" name="Google Shape;2277;p78"/>
          <p:cNvSpPr txBox="1">
            <a:spLocks noGrp="1"/>
          </p:cNvSpPr>
          <p:nvPr>
            <p:ph type="subTitle" idx="17"/>
          </p:nvPr>
        </p:nvSpPr>
        <p:spPr>
          <a:xfrm>
            <a:off x="3344812" y="38671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8" name="Google Shape;2278;p78"/>
          <p:cNvSpPr txBox="1">
            <a:spLocks noGrp="1"/>
          </p:cNvSpPr>
          <p:nvPr>
            <p:ph type="subTitle" idx="18"/>
          </p:nvPr>
        </p:nvSpPr>
        <p:spPr>
          <a:xfrm>
            <a:off x="5969625" y="38671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9" name="Google Shape;2279;p78"/>
          <p:cNvSpPr txBox="1">
            <a:spLocks noGrp="1"/>
          </p:cNvSpPr>
          <p:nvPr>
            <p:ph type="subTitle" idx="19"/>
          </p:nvPr>
        </p:nvSpPr>
        <p:spPr>
          <a:xfrm>
            <a:off x="724826" y="3483703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80" name="Google Shape;2280;p78"/>
          <p:cNvSpPr txBox="1">
            <a:spLocks noGrp="1"/>
          </p:cNvSpPr>
          <p:nvPr>
            <p:ph type="subTitle" idx="20"/>
          </p:nvPr>
        </p:nvSpPr>
        <p:spPr>
          <a:xfrm>
            <a:off x="3349634" y="3483703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81" name="Google Shape;2281;p78"/>
          <p:cNvSpPr txBox="1">
            <a:spLocks noGrp="1"/>
          </p:cNvSpPr>
          <p:nvPr>
            <p:ph type="subTitle" idx="21"/>
          </p:nvPr>
        </p:nvSpPr>
        <p:spPr>
          <a:xfrm>
            <a:off x="5974442" y="3483703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82" name="Google Shape;2282;p7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83" name="Google Shape;2283;p78"/>
          <p:cNvGrpSpPr/>
          <p:nvPr/>
        </p:nvGrpSpPr>
        <p:grpSpPr>
          <a:xfrm>
            <a:off x="-1253125" y="4283271"/>
            <a:ext cx="12151225" cy="1997082"/>
            <a:chOff x="-1253125" y="4207071"/>
            <a:chExt cx="12151225" cy="1997082"/>
          </a:xfrm>
        </p:grpSpPr>
        <p:sp>
          <p:nvSpPr>
            <p:cNvPr id="2284" name="Google Shape;2284;p78"/>
            <p:cNvSpPr/>
            <p:nvPr/>
          </p:nvSpPr>
          <p:spPr>
            <a:xfrm flipH="1">
              <a:off x="-1253125" y="4543009"/>
              <a:ext cx="11554700" cy="648382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8"/>
            <p:cNvSpPr/>
            <p:nvPr/>
          </p:nvSpPr>
          <p:spPr>
            <a:xfrm>
              <a:off x="-656600" y="4543009"/>
              <a:ext cx="11554700" cy="648382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8"/>
            <p:cNvSpPr/>
            <p:nvPr/>
          </p:nvSpPr>
          <p:spPr>
            <a:xfrm>
              <a:off x="-711775" y="4616702"/>
              <a:ext cx="10878175" cy="548702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8"/>
            <p:cNvSpPr/>
            <p:nvPr/>
          </p:nvSpPr>
          <p:spPr>
            <a:xfrm rot="523875">
              <a:off x="-78773" y="4667779"/>
              <a:ext cx="6152293" cy="1075665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8" name="Google Shape;2288;p78"/>
            <p:cNvGrpSpPr/>
            <p:nvPr/>
          </p:nvGrpSpPr>
          <p:grpSpPr>
            <a:xfrm>
              <a:off x="2921465" y="4760145"/>
              <a:ext cx="352827" cy="206457"/>
              <a:chOff x="1239440" y="4113332"/>
              <a:chExt cx="352827" cy="206457"/>
            </a:xfrm>
          </p:grpSpPr>
          <p:sp>
            <p:nvSpPr>
              <p:cNvPr id="2289" name="Google Shape;2289;p78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78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1" name="Google Shape;2291;p78"/>
            <p:cNvGrpSpPr/>
            <p:nvPr/>
          </p:nvGrpSpPr>
          <p:grpSpPr>
            <a:xfrm>
              <a:off x="5223793" y="4687700"/>
              <a:ext cx="256935" cy="202834"/>
              <a:chOff x="2101230" y="3657816"/>
              <a:chExt cx="256935" cy="202834"/>
            </a:xfrm>
          </p:grpSpPr>
          <p:sp>
            <p:nvSpPr>
              <p:cNvPr id="2292" name="Google Shape;2292;p78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3" name="Google Shape;2293;p78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4" name="Google Shape;2294;p78"/>
            <p:cNvGrpSpPr/>
            <p:nvPr/>
          </p:nvGrpSpPr>
          <p:grpSpPr>
            <a:xfrm>
              <a:off x="6242483" y="4843241"/>
              <a:ext cx="280564" cy="190065"/>
              <a:chOff x="2302558" y="4161617"/>
              <a:chExt cx="280564" cy="190065"/>
            </a:xfrm>
          </p:grpSpPr>
          <p:sp>
            <p:nvSpPr>
              <p:cNvPr id="2295" name="Google Shape;2295;p78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78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7" name="Google Shape;2297;p78"/>
            <p:cNvSpPr/>
            <p:nvPr/>
          </p:nvSpPr>
          <p:spPr>
            <a:xfrm rot="-281788">
              <a:off x="1819120" y="47675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8" name="Google Shape;2298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79"/>
          <p:cNvGrpSpPr/>
          <p:nvPr/>
        </p:nvGrpSpPr>
        <p:grpSpPr>
          <a:xfrm>
            <a:off x="-60960" y="-711788"/>
            <a:ext cx="9265920" cy="6188376"/>
            <a:chOff x="-60960" y="-711788"/>
            <a:chExt cx="9265920" cy="6188376"/>
          </a:xfrm>
        </p:grpSpPr>
        <p:sp>
          <p:nvSpPr>
            <p:cNvPr id="2301" name="Google Shape;2301;p79"/>
            <p:cNvSpPr/>
            <p:nvPr/>
          </p:nvSpPr>
          <p:spPr>
            <a:xfrm>
              <a:off x="-60960" y="4116085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79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3" name="Google Shape;2303;p7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4" name="Google Shape;2304;p79"/>
          <p:cNvSpPr txBox="1">
            <a:spLocks noGrp="1"/>
          </p:cNvSpPr>
          <p:nvPr>
            <p:ph type="subTitle" idx="1"/>
          </p:nvPr>
        </p:nvSpPr>
        <p:spPr>
          <a:xfrm>
            <a:off x="5055284" y="33678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5" name="Google Shape;2305;p79"/>
          <p:cNvSpPr txBox="1">
            <a:spLocks noGrp="1"/>
          </p:cNvSpPr>
          <p:nvPr>
            <p:ph type="subTitle" idx="2"/>
          </p:nvPr>
        </p:nvSpPr>
        <p:spPr>
          <a:xfrm>
            <a:off x="1583300" y="33678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6" name="Google Shape;2306;p79"/>
          <p:cNvSpPr txBox="1">
            <a:spLocks noGrp="1"/>
          </p:cNvSpPr>
          <p:nvPr>
            <p:ph type="subTitle" idx="3"/>
          </p:nvPr>
        </p:nvSpPr>
        <p:spPr>
          <a:xfrm>
            <a:off x="5055275" y="3059800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307" name="Google Shape;2307;p79"/>
          <p:cNvSpPr txBox="1">
            <a:spLocks noGrp="1"/>
          </p:cNvSpPr>
          <p:nvPr>
            <p:ph type="subTitle" idx="4"/>
          </p:nvPr>
        </p:nvSpPr>
        <p:spPr>
          <a:xfrm>
            <a:off x="1583075" y="3059800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308" name="Google Shape;2308;p79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2309" name="Google Shape;2309;p79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9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9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2" name="Google Shape;2312;p79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313" name="Google Shape;2313;p7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7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5" name="Google Shape;2315;p79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316" name="Google Shape;2316;p7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7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8" name="Google Shape;2318;p79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319" name="Google Shape;2319;p7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0" name="Google Shape;2320;p7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21" name="Google Shape;2321;p79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79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2323" name="Google Shape;2323;p79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9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9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26" name="Google Shape;2326;p79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327" name="Google Shape;2327;p7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7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9" name="Google Shape;2329;p79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330" name="Google Shape;2330;p7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1" name="Google Shape;2331;p7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2" name="Google Shape;2332;p79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333" name="Google Shape;2333;p7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4" name="Google Shape;2334;p7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5" name="Google Shape;2335;p79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6" name="Google Shape;2336;p79"/>
          <p:cNvGrpSpPr/>
          <p:nvPr/>
        </p:nvGrpSpPr>
        <p:grpSpPr>
          <a:xfrm>
            <a:off x="-669366" y="4047604"/>
            <a:ext cx="10344348" cy="2006566"/>
            <a:chOff x="-669366" y="4047604"/>
            <a:chExt cx="10344348" cy="2006566"/>
          </a:xfrm>
        </p:grpSpPr>
        <p:grpSp>
          <p:nvGrpSpPr>
            <p:cNvPr id="2337" name="Google Shape;2337;p79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2338" name="Google Shape;2338;p7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7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7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7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7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7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7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7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6" name="Google Shape;2346;p7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7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7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7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7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7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7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p7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4" name="Google Shape;2354;p7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7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7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7" name="Google Shape;2357;p7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8" name="Google Shape;2358;p7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9" name="Google Shape;2359;p7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7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1" name="Google Shape;2361;p7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2" name="Google Shape;2362;p7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7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7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7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7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7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7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9" name="Google Shape;2369;p7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0" name="Google Shape;2370;p7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7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7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3" name="Google Shape;2373;p7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4" name="Google Shape;2374;p7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7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6" name="Google Shape;2376;p7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7" name="Google Shape;2377;p7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7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7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0" name="Google Shape;2380;p7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1" name="Google Shape;2381;p7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2" name="Google Shape;2382;p7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7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7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5" name="Google Shape;2385;p7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7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7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8" name="Google Shape;2388;p7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7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0" name="Google Shape;2390;p7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1" name="Google Shape;2391;p7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7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3" name="Google Shape;2393;p7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4" name="Google Shape;2394;p7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7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7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7" name="Google Shape;2397;p7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8" name="Google Shape;2398;p7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9" name="Google Shape;2399;p7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7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1" name="Google Shape;2401;p79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2402" name="Google Shape;2402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3" name="Google Shape;2403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4" name="Google Shape;2404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5" name="Google Shape;2405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6" name="Google Shape;2406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7" name="Google Shape;2407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8" name="Google Shape;2408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9" name="Google Shape;2409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0" name="Google Shape;2410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1" name="Google Shape;2411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2" name="Google Shape;2412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3" name="Google Shape;2413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4" name="Google Shape;2414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5" name="Google Shape;2415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6" name="Google Shape;2416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4" name="Google Shape;2424;p79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2425" name="Google Shape;2425;p79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2426" name="Google Shape;2426;p79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2427" name="Google Shape;2427;p7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8" name="Google Shape;2428;p79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38" h="531401" extrusionOk="0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9" name="Google Shape;2429;p79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56" h="144257" extrusionOk="0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0" name="Google Shape;2430;p79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38363" extrusionOk="0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1" name="Google Shape;2431;p79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22" h="525570" extrusionOk="0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2" name="Google Shape;2432;p79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46" h="207319" extrusionOk="0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3" name="Google Shape;2433;p79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665" h="534661" extrusionOk="0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4" name="Google Shape;2434;p79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8" h="153348" extrusionOk="0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5" name="Google Shape;2435;p79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62378" extrusionOk="0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6" name="Google Shape;2436;p79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50" h="523340" extrusionOk="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7" name="Google Shape;2437;p79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213837" extrusionOk="0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8" name="Google Shape;2438;p7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9" name="Google Shape;2439;p79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666" h="806382" extrusionOk="0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0" name="Google Shape;2440;p79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12178" extrusionOk="0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1" name="Google Shape;2441;p79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2" name="Google Shape;2442;p79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41" h="227133" extrusionOk="0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3" name="Google Shape;2443;p79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3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79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4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5" name="Google Shape;2445;p79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33" h="162582" extrusionOk="0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6" name="Google Shape;2446;p79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05" h="211284" extrusionOk="0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7" name="Google Shape;2447;p79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8" name="Google Shape;2448;p79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87" h="590217" extrusionOk="0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9" name="Google Shape;2449;p79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07" h="488329" extrusionOk="0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0" name="Google Shape;2450;p79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1" name="Google Shape;2451;p79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79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79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4" name="Google Shape;2454;p79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5" name="Google Shape;2455;p79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6" name="Google Shape;2456;p79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30" h="162507" extrusionOk="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7" name="Google Shape;2457;p79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16" h="36594" extrusionOk="0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8" name="Google Shape;2458;p79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43" h="36818" extrusionOk="0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9" name="Google Shape;2459;p79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4" h="179068" extrusionOk="0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79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3" h="179068" extrusionOk="0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1" name="Google Shape;2461;p79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2" name="Google Shape;2462;p79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3" name="Google Shape;2463;p79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6" h="223388" extrusionOk="0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4" name="Google Shape;2464;p79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5" name="Google Shape;2465;p79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6" name="Google Shape;2466;p79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7" name="Google Shape;2467;p79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2" h="99011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8" name="Google Shape;2468;p79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1" h="99010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9" name="Google Shape;2469;p79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3" h="77431" extrusionOk="0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0" name="Google Shape;2470;p79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1" name="Google Shape;2471;p79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2" name="Google Shape;2472;p79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3" name="Google Shape;2473;p79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7" h="60949" extrusionOk="0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4" name="Google Shape;2474;p79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7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5" name="Google Shape;2475;p79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76" name="Google Shape;2476;p79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2477" name="Google Shape;2477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8" name="Google Shape;2478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9" name="Google Shape;2479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9" name="Google Shape;2499;p79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2500" name="Google Shape;2500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6" name="Google Shape;2506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7" name="Google Shape;2507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0" name="Google Shape;2510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4" name="Google Shape;2514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5" name="Google Shape;2515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6" name="Google Shape;2516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7" name="Google Shape;2517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8" name="Google Shape;2518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9" name="Google Shape;2519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0" name="Google Shape;2520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1" name="Google Shape;2521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2" name="Google Shape;2522;p79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2523" name="Google Shape;2523;p79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2524" name="Google Shape;2524;p79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73" h="146143" extrusionOk="0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5" name="Google Shape;2525;p79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77332" extrusionOk="0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6" name="Google Shape;2526;p79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2527" name="Google Shape;2527;p79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62" h="248033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8" name="Google Shape;2528;p79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66" h="510035" extrusionOk="0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29" name="Google Shape;2529;p79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avLst/>
                <a:gdLst/>
                <a:ahLst/>
                <a:cxnLst/>
                <a:rect l="l" t="t" r="r" b="b"/>
                <a:pathLst>
                  <a:path w="121305" h="252836" extrusionOk="0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0" name="Google Shape;2530;p79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2531" name="Google Shape;2531;p79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06" h="932440" extrusionOk="0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79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61245" extrusionOk="0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33" name="Google Shape;2533;p79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avLst/>
                <a:gdLst/>
                <a:ahLst/>
                <a:cxnLst/>
                <a:rect l="l" t="t" r="r" b="b"/>
                <a:pathLst>
                  <a:path w="259964" h="278681" extrusionOk="0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4" name="Google Shape;2534;p79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2535" name="Google Shape;2535;p79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66" h="318189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6" name="Google Shape;2536;p79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45" h="467324" extrusionOk="0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37" name="Google Shape;2537;p79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194989" extrusionOk="0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8" name="Google Shape;2538;p79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2539" name="Google Shape;2539;p79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02" h="142713" extrusionOk="0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0" name="Google Shape;2540;p79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1" name="Google Shape;2541;p79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2542" name="Google Shape;2542;p79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36" h="135680" extrusionOk="0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3" name="Google Shape;2543;p79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44" name="Google Shape;2544;p79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avLst/>
                <a:gdLst/>
                <a:ahLst/>
                <a:cxnLst/>
                <a:rect l="l" t="t" r="r" b="b"/>
                <a:pathLst>
                  <a:path w="378275" h="464848" extrusionOk="0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5" name="Google Shape;2545;p79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avLst/>
                <a:gdLst/>
                <a:ahLst/>
                <a:cxnLst/>
                <a:rect l="l" t="t" r="r" b="b"/>
                <a:pathLst>
                  <a:path w="296236" h="463475" extrusionOk="0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6" name="Google Shape;2546;p79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avLst/>
                <a:gdLst/>
                <a:ahLst/>
                <a:cxnLst/>
                <a:rect l="l" t="t" r="r" b="b"/>
                <a:pathLst>
                  <a:path w="133965" h="124016" extrusionOk="0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7" name="Google Shape;2547;p79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8" name="Google Shape;2548;p79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9" name="Google Shape;2549;p79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0" name="Google Shape;2550;p79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1" name="Google Shape;2551;p79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avLst/>
                <a:gdLst/>
                <a:ahLst/>
                <a:cxnLst/>
                <a:rect l="l" t="t" r="r" b="b"/>
                <a:pathLst>
                  <a:path w="106664" h="24971" extrusionOk="0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2" name="Google Shape;2552;p79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99659" h="36725" extrusionOk="0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3" name="Google Shape;2553;p79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avLst/>
                <a:gdLst/>
                <a:ahLst/>
                <a:cxnLst/>
                <a:rect l="l" t="t" r="r" b="b"/>
                <a:pathLst>
                  <a:path w="323678" h="179918" extrusionOk="0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4" name="Google Shape;2554;p79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2555" name="Google Shape;2555;p7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7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7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7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7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7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7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7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7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7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7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7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7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7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9" name="Google Shape;2569;p7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0" name="Google Shape;2570;p7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7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7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3" name="Google Shape;2573;p7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4" name="Google Shape;2574;p7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7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7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7" name="Google Shape;2577;p7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8" name="Google Shape;2578;p7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7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0" name="Google Shape;2580;p7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1" name="Google Shape;2581;p7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2" name="Google Shape;2582;p7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7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7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7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6" name="Google Shape;2586;p7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7" name="Google Shape;2587;p7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8" name="Google Shape;2588;p7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9" name="Google Shape;2589;p7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0" name="Google Shape;2590;p7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1" name="Google Shape;2591;p7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2" name="Google Shape;2592;p7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3" name="Google Shape;2593;p7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4" name="Google Shape;2594;p7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5" name="Google Shape;2595;p7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6" name="Google Shape;2596;p7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7" name="Google Shape;2597;p7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8" name="Google Shape;2598;p7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9" name="Google Shape;2599;p7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0" name="Google Shape;2600;p7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1" name="Google Shape;2601;p7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2" name="Google Shape;2602;p7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3" name="Google Shape;2603;p7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4" name="Google Shape;2604;p7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5" name="Google Shape;2605;p7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6" name="Google Shape;2606;p7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7" name="Google Shape;2607;p7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8" name="Google Shape;2608;p7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9" name="Google Shape;2609;p7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0" name="Google Shape;2610;p7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1" name="Google Shape;2611;p7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2" name="Google Shape;2612;p7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3" name="Google Shape;2613;p7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4" name="Google Shape;2614;p7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5" name="Google Shape;2615;p7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6" name="Google Shape;2616;p7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7" name="Google Shape;2617;p7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8" name="Google Shape;2618;p79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2619" name="Google Shape;2619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0" name="Google Shape;2620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1" name="Google Shape;2621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2" name="Google Shape;2622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3" name="Google Shape;2623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4" name="Google Shape;2624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5" name="Google Shape;2625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6" name="Google Shape;2626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7" name="Google Shape;2627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8" name="Google Shape;2628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9" name="Google Shape;2629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0" name="Google Shape;2630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1" name="Google Shape;2631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2" name="Google Shape;2632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3" name="Google Shape;2633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4" name="Google Shape;2634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5" name="Google Shape;2635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6" name="Google Shape;2636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7" name="Google Shape;2637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8" name="Google Shape;2638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9" name="Google Shape;2639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0" name="Google Shape;2640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1" name="Google Shape;2641;p79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2642" name="Google Shape;2642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3" name="Google Shape;2643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4" name="Google Shape;2644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5" name="Google Shape;2645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6" name="Google Shape;2646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7" name="Google Shape;2647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8" name="Google Shape;2648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9" name="Google Shape;2649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0" name="Google Shape;2650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1" name="Google Shape;2651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2" name="Google Shape;2652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3" name="Google Shape;2653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4" name="Google Shape;2654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5" name="Google Shape;2655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6" name="Google Shape;2656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7" name="Google Shape;2657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8" name="Google Shape;2658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9" name="Google Shape;2659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0" name="Google Shape;2660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1" name="Google Shape;2661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2" name="Google Shape;2662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3" name="Google Shape;2663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4" name="Google Shape;2664;p79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2665" name="Google Shape;2665;p7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6" name="Google Shape;2666;p7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7" name="Google Shape;2667;p7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8" name="Google Shape;2668;p7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9" name="Google Shape;2669;p7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0" name="Google Shape;2670;p7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1" name="Google Shape;2671;p7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2" name="Google Shape;2672;p7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3" name="Google Shape;2673;p7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4" name="Google Shape;2674;p7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5" name="Google Shape;2675;p7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6" name="Google Shape;2676;p7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7" name="Google Shape;2677;p7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8" name="Google Shape;2678;p7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9" name="Google Shape;2679;p7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7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7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7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7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4" name="Google Shape;2684;p7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5" name="Google Shape;2685;p7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7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7" name="Google Shape;2687;p7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8" name="Google Shape;2688;p7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7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0" name="Google Shape;2690;p7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1" name="Google Shape;2691;p7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2" name="Google Shape;2692;p7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3" name="Google Shape;2693;p7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4" name="Google Shape;2694;p7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5" name="Google Shape;2695;p7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6" name="Google Shape;2696;p7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7" name="Google Shape;2697;p7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8" name="Google Shape;2698;p7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9" name="Google Shape;2699;p7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0" name="Google Shape;2700;p7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1" name="Google Shape;2701;p7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2" name="Google Shape;2702;p7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3" name="Google Shape;2703;p7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4" name="Google Shape;2704;p7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5" name="Google Shape;2705;p7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6" name="Google Shape;2706;p7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7" name="Google Shape;2707;p7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8" name="Google Shape;2708;p7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9" name="Google Shape;2709;p7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0" name="Google Shape;2710;p7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1" name="Google Shape;2711;p7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2" name="Google Shape;2712;p7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3" name="Google Shape;2713;p7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4" name="Google Shape;2714;p7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5" name="Google Shape;2715;p7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6" name="Google Shape;2716;p7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7" name="Google Shape;2717;p7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8" name="Google Shape;2718;p7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9" name="Google Shape;2719;p7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0" name="Google Shape;2720;p7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1" name="Google Shape;2721;p7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2" name="Google Shape;2722;p7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3" name="Google Shape;2723;p7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4" name="Google Shape;2724;p7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5" name="Google Shape;2725;p7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6" name="Google Shape;2726;p7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7" name="Google Shape;2727;p7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28" name="Google Shape;2728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0" name="Google Shape;2730;p80"/>
          <p:cNvGrpSpPr/>
          <p:nvPr/>
        </p:nvGrpSpPr>
        <p:grpSpPr>
          <a:xfrm>
            <a:off x="-60960" y="-859004"/>
            <a:ext cx="9265920" cy="6561911"/>
            <a:chOff x="-60960" y="-859004"/>
            <a:chExt cx="9265920" cy="6561911"/>
          </a:xfrm>
        </p:grpSpPr>
        <p:sp>
          <p:nvSpPr>
            <p:cNvPr id="2731" name="Google Shape;2731;p80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80"/>
            <p:cNvSpPr/>
            <p:nvPr/>
          </p:nvSpPr>
          <p:spPr>
            <a:xfrm rot="10800000" flipH="1">
              <a:off x="-60960" y="4232534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3" name="Google Shape;2733;p80"/>
          <p:cNvSpPr txBox="1">
            <a:spLocks noGrp="1"/>
          </p:cNvSpPr>
          <p:nvPr>
            <p:ph type="title"/>
          </p:nvPr>
        </p:nvSpPr>
        <p:spPr>
          <a:xfrm>
            <a:off x="3484975" y="861653"/>
            <a:ext cx="49458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4" name="Google Shape;2734;p80"/>
          <p:cNvSpPr txBox="1">
            <a:spLocks noGrp="1"/>
          </p:cNvSpPr>
          <p:nvPr>
            <p:ph type="subTitle" idx="1"/>
          </p:nvPr>
        </p:nvSpPr>
        <p:spPr>
          <a:xfrm>
            <a:off x="3484900" y="1519663"/>
            <a:ext cx="49458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5" name="Google Shape;2735;p80"/>
          <p:cNvGrpSpPr/>
          <p:nvPr/>
        </p:nvGrpSpPr>
        <p:grpSpPr>
          <a:xfrm>
            <a:off x="-711775" y="4323150"/>
            <a:ext cx="11609867" cy="2185803"/>
            <a:chOff x="-711775" y="4323150"/>
            <a:chExt cx="11609867" cy="2185803"/>
          </a:xfrm>
        </p:grpSpPr>
        <p:sp>
          <p:nvSpPr>
            <p:cNvPr id="2736" name="Google Shape;2736;p80"/>
            <p:cNvSpPr/>
            <p:nvPr/>
          </p:nvSpPr>
          <p:spPr>
            <a:xfrm>
              <a:off x="-656608" y="4323150"/>
              <a:ext cx="11554700" cy="115782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80"/>
            <p:cNvSpPr/>
            <p:nvPr/>
          </p:nvSpPr>
          <p:spPr>
            <a:xfrm>
              <a:off x="-711775" y="4511899"/>
              <a:ext cx="10878175" cy="958329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80"/>
            <p:cNvSpPr/>
            <p:nvPr/>
          </p:nvSpPr>
          <p:spPr>
            <a:xfrm rot="523875">
              <a:off x="-78773" y="4972579"/>
              <a:ext cx="6152293" cy="1075665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9" name="Google Shape;2739;p80"/>
            <p:cNvGrpSpPr/>
            <p:nvPr/>
          </p:nvGrpSpPr>
          <p:grpSpPr>
            <a:xfrm>
              <a:off x="2921465" y="5064945"/>
              <a:ext cx="352827" cy="206457"/>
              <a:chOff x="1239440" y="4113332"/>
              <a:chExt cx="352827" cy="206457"/>
            </a:xfrm>
          </p:grpSpPr>
          <p:sp>
            <p:nvSpPr>
              <p:cNvPr id="2740" name="Google Shape;2740;p80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1" name="Google Shape;2741;p80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80"/>
            <p:cNvGrpSpPr/>
            <p:nvPr/>
          </p:nvGrpSpPr>
          <p:grpSpPr>
            <a:xfrm>
              <a:off x="5223793" y="4992500"/>
              <a:ext cx="256935" cy="202834"/>
              <a:chOff x="2101230" y="3657816"/>
              <a:chExt cx="256935" cy="202834"/>
            </a:xfrm>
          </p:grpSpPr>
          <p:sp>
            <p:nvSpPr>
              <p:cNvPr id="2743" name="Google Shape;2743;p80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80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80"/>
            <p:cNvGrpSpPr/>
            <p:nvPr/>
          </p:nvGrpSpPr>
          <p:grpSpPr>
            <a:xfrm>
              <a:off x="6242483" y="5148041"/>
              <a:ext cx="280564" cy="190065"/>
              <a:chOff x="2302558" y="4161617"/>
              <a:chExt cx="280564" cy="190065"/>
            </a:xfrm>
          </p:grpSpPr>
          <p:sp>
            <p:nvSpPr>
              <p:cNvPr id="2746" name="Google Shape;2746;p80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7" name="Google Shape;2747;p80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8" name="Google Shape;2748;p80"/>
            <p:cNvSpPr/>
            <p:nvPr/>
          </p:nvSpPr>
          <p:spPr>
            <a:xfrm rot="-281788">
              <a:off x="1819120" y="50723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9" name="Google Shape;2749;p80"/>
          <p:cNvSpPr txBox="1"/>
          <p:nvPr/>
        </p:nvSpPr>
        <p:spPr>
          <a:xfrm>
            <a:off x="3484950" y="3472008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" sz="1200" b="1" i="0" u="sng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sng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0" name="Google Shape;2750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8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3" name="Google Shape;2753;p8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754" name="Google Shape;2754;p81"/>
          <p:cNvGrpSpPr/>
          <p:nvPr/>
        </p:nvGrpSpPr>
        <p:grpSpPr>
          <a:xfrm flipH="1"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2755" name="Google Shape;2755;p81"/>
            <p:cNvSpPr/>
            <p:nvPr/>
          </p:nvSpPr>
          <p:spPr>
            <a:xfrm>
              <a:off x="-60960" y="460401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81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7" name="Google Shape;2757;p81"/>
          <p:cNvGrpSpPr/>
          <p:nvPr/>
        </p:nvGrpSpPr>
        <p:grpSpPr>
          <a:xfrm>
            <a:off x="-478300" y="4461785"/>
            <a:ext cx="10101014" cy="1002990"/>
            <a:chOff x="-478300" y="4309385"/>
            <a:chExt cx="10101014" cy="1002990"/>
          </a:xfrm>
        </p:grpSpPr>
        <p:sp>
          <p:nvSpPr>
            <p:cNvPr id="2758" name="Google Shape;2758;p81"/>
            <p:cNvSpPr/>
            <p:nvPr/>
          </p:nvSpPr>
          <p:spPr>
            <a:xfrm>
              <a:off x="-478300" y="4758100"/>
              <a:ext cx="10101014" cy="554275"/>
            </a:xfrm>
            <a:custGeom>
              <a:avLst/>
              <a:gdLst/>
              <a:ahLst/>
              <a:cxnLst/>
              <a:rect l="l" t="t" r="r" b="b"/>
              <a:pathLst>
                <a:path w="407340" h="22171" extrusionOk="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9" name="Google Shape;2759;p81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2760" name="Google Shape;2760;p81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2761" name="Google Shape;2761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63" name="Google Shape;2763;p81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64" name="Google Shape;2764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74" name="Google Shape;2774;p81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75" name="Google Shape;2775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5" name="Google Shape;2785;p81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86" name="Google Shape;2786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96" name="Google Shape;2796;p81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97" name="Google Shape;2797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7" name="Google Shape;2807;p81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08" name="Google Shape;2808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0" name="Google Shape;2810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1" name="Google Shape;2811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2" name="Google Shape;2812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18" name="Google Shape;2818;p81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19" name="Google Shape;2819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0" name="Google Shape;2820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1" name="Google Shape;2821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2" name="Google Shape;2822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3" name="Google Shape;2823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4" name="Google Shape;2824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5" name="Google Shape;2825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6" name="Google Shape;2826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7" name="Google Shape;2827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8" name="Google Shape;2828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29" name="Google Shape;2829;p81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30" name="Google Shape;2830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1" name="Google Shape;2831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5" name="Google Shape;2835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6" name="Google Shape;2836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8" name="Google Shape;2838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9" name="Google Shape;2839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40" name="Google Shape;2840;p81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41" name="Google Shape;2841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2" name="Google Shape;2842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3" name="Google Shape;2843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4" name="Google Shape;2844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5" name="Google Shape;2845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6" name="Google Shape;2846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7" name="Google Shape;2847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8" name="Google Shape;2848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9" name="Google Shape;2849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0" name="Google Shape;2850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51" name="Google Shape;2851;p81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52" name="Google Shape;2852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3" name="Google Shape;2853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4" name="Google Shape;2854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5" name="Google Shape;2855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6" name="Google Shape;2856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7" name="Google Shape;2857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8" name="Google Shape;2858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9" name="Google Shape;2859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0" name="Google Shape;2860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1" name="Google Shape;2861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62" name="Google Shape;2862;p81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63" name="Google Shape;2863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4" name="Google Shape;2864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5" name="Google Shape;2865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6" name="Google Shape;2866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7" name="Google Shape;2867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8" name="Google Shape;2868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9" name="Google Shape;2869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0" name="Google Shape;2870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1" name="Google Shape;2871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2" name="Google Shape;2872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73" name="Google Shape;2873;p81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74" name="Google Shape;2874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5" name="Google Shape;2875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6" name="Google Shape;2876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7" name="Google Shape;2877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8" name="Google Shape;2878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9" name="Google Shape;2879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0" name="Google Shape;2880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1" name="Google Shape;2881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2" name="Google Shape;2882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3" name="Google Shape;2883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884" name="Google Shape;2884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5"/>
          <p:cNvGrpSpPr/>
          <p:nvPr/>
        </p:nvGrpSpPr>
        <p:grpSpPr>
          <a:xfrm>
            <a:off x="-60960" y="-711788"/>
            <a:ext cx="9265920" cy="5578476"/>
            <a:chOff x="-60960" y="-711788"/>
            <a:chExt cx="9265920" cy="5578476"/>
          </a:xfrm>
        </p:grpSpPr>
        <p:sp>
          <p:nvSpPr>
            <p:cNvPr id="50" name="Google Shape;50;p55"/>
            <p:cNvSpPr/>
            <p:nvPr/>
          </p:nvSpPr>
          <p:spPr>
            <a:xfrm>
              <a:off x="-60960" y="3506185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5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55"/>
          <p:cNvSpPr txBox="1">
            <a:spLocks noGrp="1"/>
          </p:cNvSpPr>
          <p:nvPr>
            <p:ph type="title"/>
          </p:nvPr>
        </p:nvSpPr>
        <p:spPr>
          <a:xfrm>
            <a:off x="713225" y="1413816"/>
            <a:ext cx="4872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subTitle" idx="1"/>
          </p:nvPr>
        </p:nvSpPr>
        <p:spPr>
          <a:xfrm>
            <a:off x="713225" y="2144184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3"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6" name="Google Shape;2886;p82"/>
          <p:cNvGrpSpPr/>
          <p:nvPr/>
        </p:nvGrpSpPr>
        <p:grpSpPr>
          <a:xfrm flipH="1">
            <a:off x="-60960" y="-711788"/>
            <a:ext cx="9265920" cy="6462113"/>
            <a:chOff x="-60960" y="-711788"/>
            <a:chExt cx="9265920" cy="6462113"/>
          </a:xfrm>
        </p:grpSpPr>
        <p:sp>
          <p:nvSpPr>
            <p:cNvPr id="2887" name="Google Shape;2887;p82"/>
            <p:cNvSpPr/>
            <p:nvPr/>
          </p:nvSpPr>
          <p:spPr>
            <a:xfrm>
              <a:off x="-60960" y="4389822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82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9" name="Google Shape;2889;p82"/>
          <p:cNvGrpSpPr/>
          <p:nvPr/>
        </p:nvGrpSpPr>
        <p:grpSpPr>
          <a:xfrm flipH="1">
            <a:off x="-1220976" y="4176960"/>
            <a:ext cx="11585994" cy="1786232"/>
            <a:chOff x="-900951" y="4024560"/>
            <a:chExt cx="11585994" cy="1786232"/>
          </a:xfrm>
        </p:grpSpPr>
        <p:sp>
          <p:nvSpPr>
            <p:cNvPr id="2890" name="Google Shape;2890;p82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82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82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3" name="Google Shape;2893;p82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894" name="Google Shape;2894;p82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82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6" name="Google Shape;2896;p82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897" name="Google Shape;2897;p82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82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9" name="Google Shape;2899;p82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900" name="Google Shape;2900;p82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82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2" name="Google Shape;2902;p82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3" name="Google Shape;2903;p82"/>
          <p:cNvGrpSpPr/>
          <p:nvPr/>
        </p:nvGrpSpPr>
        <p:grpSpPr>
          <a:xfrm>
            <a:off x="-1137499" y="4084270"/>
            <a:ext cx="1812623" cy="1666801"/>
            <a:chOff x="6443930" y="1518718"/>
            <a:chExt cx="2251147" cy="2070046"/>
          </a:xfrm>
        </p:grpSpPr>
        <p:sp>
          <p:nvSpPr>
            <p:cNvPr id="2904" name="Google Shape;2904;p82"/>
            <p:cNvSpPr/>
            <p:nvPr/>
          </p:nvSpPr>
          <p:spPr>
            <a:xfrm>
              <a:off x="6764588" y="3427364"/>
              <a:ext cx="1609800" cy="161400"/>
            </a:xfrm>
            <a:prstGeom prst="ellipse">
              <a:avLst/>
            </a:prstGeom>
            <a:solidFill>
              <a:srgbClr val="333333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2905" name="Google Shape;2905;p82"/>
            <p:cNvGrpSpPr/>
            <p:nvPr/>
          </p:nvGrpSpPr>
          <p:grpSpPr>
            <a:xfrm>
              <a:off x="6443930" y="1518718"/>
              <a:ext cx="2251147" cy="2036310"/>
              <a:chOff x="4360989" y="3297885"/>
              <a:chExt cx="1614767" cy="1460663"/>
            </a:xfrm>
          </p:grpSpPr>
          <p:sp>
            <p:nvSpPr>
              <p:cNvPr id="2906" name="Google Shape;2906;p82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82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82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82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82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82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82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82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82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82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82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82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82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82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82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82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82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82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82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82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82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82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8" name="Google Shape;2928;p82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82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82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82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82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82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82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82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82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82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82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82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82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82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82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82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82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82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6" name="Google Shape;2946;p82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82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82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82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82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82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82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82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82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82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82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82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82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82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82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82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82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82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82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82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82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82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82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69" name="Google Shape;2969;p8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82"/>
          <p:cNvSpPr txBox="1">
            <a:spLocks noGrp="1"/>
          </p:cNvSpPr>
          <p:nvPr>
            <p:ph type="body" idx="1"/>
          </p:nvPr>
        </p:nvSpPr>
        <p:spPr>
          <a:xfrm flipH="1">
            <a:off x="4631575" y="1215750"/>
            <a:ext cx="37992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71" name="Google Shape;2971;p82"/>
          <p:cNvSpPr txBox="1">
            <a:spLocks noGrp="1"/>
          </p:cNvSpPr>
          <p:nvPr>
            <p:ph type="body" idx="2"/>
          </p:nvPr>
        </p:nvSpPr>
        <p:spPr>
          <a:xfrm flipH="1">
            <a:off x="720000" y="1215750"/>
            <a:ext cx="37992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72" name="Google Shape;2972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6" name="Google Shape;2976;p89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2977" name="Google Shape;2977;p89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89"/>
            <p:cNvSpPr/>
            <p:nvPr/>
          </p:nvSpPr>
          <p:spPr>
            <a:xfrm rot="10800000" flipH="1">
              <a:off x="-60960" y="3868809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9" name="Google Shape;2979;p89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2980" name="Google Shape;2980;p89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89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89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3" name="Google Shape;2983;p89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984" name="Google Shape;2984;p8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8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6" name="Google Shape;2986;p89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987" name="Google Shape;2987;p8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8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9" name="Google Shape;2989;p89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990" name="Google Shape;2990;p8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8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2" name="Google Shape;2992;p89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3" name="Google Shape;2993;p89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2994" name="Google Shape;2994;p89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2995" name="Google Shape;2995;p8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8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8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8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8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8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8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2" name="Google Shape;3002;p8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8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8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8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8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8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8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8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8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8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8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8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8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8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8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8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8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9" name="Google Shape;3019;p8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8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8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8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8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8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8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8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8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8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8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8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8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8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8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8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8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8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8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8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8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8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8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8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8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8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8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8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8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8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8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8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8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8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8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8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8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8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8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8" name="Google Shape;3058;p89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3059" name="Google Shape;3059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1" name="Google Shape;3081;p89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3082" name="Google Shape;3082;p89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3083" name="Google Shape;3083;p89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3084" name="Google Shape;3084;p8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5" name="Google Shape;3085;p89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38" h="531401" extrusionOk="0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6" name="Google Shape;3086;p89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56" h="144257" extrusionOk="0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7" name="Google Shape;3087;p89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38363" extrusionOk="0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8" name="Google Shape;3088;p89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22" h="525570" extrusionOk="0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89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46" h="207319" extrusionOk="0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89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665" h="534661" extrusionOk="0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1" name="Google Shape;3091;p89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8" h="153348" extrusionOk="0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2" name="Google Shape;3092;p89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62378" extrusionOk="0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3" name="Google Shape;3093;p89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50" h="523340" extrusionOk="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4" name="Google Shape;3094;p89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213837" extrusionOk="0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5" name="Google Shape;3095;p8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6" name="Google Shape;3096;p89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666" h="806382" extrusionOk="0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89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12178" extrusionOk="0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89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89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41" h="227133" extrusionOk="0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89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3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1" name="Google Shape;3101;p89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4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2" name="Google Shape;3102;p89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33" h="162582" extrusionOk="0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3" name="Google Shape;3103;p89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05" h="211284" extrusionOk="0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4" name="Google Shape;3104;p89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5" name="Google Shape;3105;p89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87" h="590217" extrusionOk="0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6" name="Google Shape;3106;p89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07" h="488329" extrusionOk="0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7" name="Google Shape;3107;p89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8" name="Google Shape;3108;p89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9" name="Google Shape;3109;p89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0" name="Google Shape;3110;p89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1" name="Google Shape;3111;p89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2" name="Google Shape;3112;p89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3" name="Google Shape;3113;p89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30" h="162507" extrusionOk="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4" name="Google Shape;3114;p89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16" h="36594" extrusionOk="0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5" name="Google Shape;3115;p89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43" h="36818" extrusionOk="0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6" name="Google Shape;3116;p89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4" h="179068" extrusionOk="0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7" name="Google Shape;3117;p89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3" h="179068" extrusionOk="0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8" name="Google Shape;3118;p89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9" name="Google Shape;3119;p89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0" name="Google Shape;3120;p89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6" h="223388" extrusionOk="0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1" name="Google Shape;3121;p89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2" name="Google Shape;3122;p89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3" name="Google Shape;3123;p89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4" name="Google Shape;3124;p89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2" h="99011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5" name="Google Shape;3125;p89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1" h="99010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6" name="Google Shape;3126;p89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3" h="77431" extrusionOk="0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7" name="Google Shape;3127;p89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8" name="Google Shape;3128;p89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9" name="Google Shape;3129;p89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0" name="Google Shape;3130;p89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7" h="60949" extrusionOk="0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1" name="Google Shape;3131;p89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7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2" name="Google Shape;3132;p89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33" name="Google Shape;3133;p89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3134" name="Google Shape;3134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5" name="Google Shape;3155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6" name="Google Shape;3156;p89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3157" name="Google Shape;3157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9" name="Google Shape;3179;p89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3180" name="Google Shape;3180;p89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3181" name="Google Shape;3181;p89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73" h="146143" extrusionOk="0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2" name="Google Shape;3182;p89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77332" extrusionOk="0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3" name="Google Shape;3183;p89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3184" name="Google Shape;3184;p89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62" h="248033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5" name="Google Shape;3185;p89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66" h="510035" extrusionOk="0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86" name="Google Shape;3186;p89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avLst/>
                <a:gdLst/>
                <a:ahLst/>
                <a:cxnLst/>
                <a:rect l="l" t="t" r="r" b="b"/>
                <a:pathLst>
                  <a:path w="121305" h="252836" extrusionOk="0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87" name="Google Shape;3187;p89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3188" name="Google Shape;3188;p89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06" h="932440" extrusionOk="0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9" name="Google Shape;3189;p89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61245" extrusionOk="0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90" name="Google Shape;3190;p89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avLst/>
                <a:gdLst/>
                <a:ahLst/>
                <a:cxnLst/>
                <a:rect l="l" t="t" r="r" b="b"/>
                <a:pathLst>
                  <a:path w="259964" h="278681" extrusionOk="0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91" name="Google Shape;3191;p89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3192" name="Google Shape;3192;p89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66" h="318189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3" name="Google Shape;3193;p89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45" h="467324" extrusionOk="0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94" name="Google Shape;3194;p89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194989" extrusionOk="0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95" name="Google Shape;3195;p89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3196" name="Google Shape;3196;p89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02" h="142713" extrusionOk="0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7" name="Google Shape;3197;p89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8" name="Google Shape;3198;p89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3199" name="Google Shape;3199;p89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36" h="135680" extrusionOk="0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0" name="Google Shape;3200;p89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01" name="Google Shape;3201;p89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avLst/>
                <a:gdLst/>
                <a:ahLst/>
                <a:cxnLst/>
                <a:rect l="l" t="t" r="r" b="b"/>
                <a:pathLst>
                  <a:path w="378275" h="464848" extrusionOk="0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89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avLst/>
                <a:gdLst/>
                <a:ahLst/>
                <a:cxnLst/>
                <a:rect l="l" t="t" r="r" b="b"/>
                <a:pathLst>
                  <a:path w="296236" h="463475" extrusionOk="0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89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avLst/>
                <a:gdLst/>
                <a:ahLst/>
                <a:cxnLst/>
                <a:rect l="l" t="t" r="r" b="b"/>
                <a:pathLst>
                  <a:path w="133965" h="124016" extrusionOk="0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89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89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89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89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89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avLst/>
                <a:gdLst/>
                <a:ahLst/>
                <a:cxnLst/>
                <a:rect l="l" t="t" r="r" b="b"/>
                <a:pathLst>
                  <a:path w="106664" h="24971" extrusionOk="0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89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99659" h="36725" extrusionOk="0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89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avLst/>
                <a:gdLst/>
                <a:ahLst/>
                <a:cxnLst/>
                <a:rect l="l" t="t" r="r" b="b"/>
                <a:pathLst>
                  <a:path w="323678" h="179918" extrusionOk="0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1" name="Google Shape;3211;p89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3212" name="Google Shape;3212;p8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8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8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8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8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8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8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8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8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8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8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8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8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8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8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8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8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8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8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8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8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8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8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8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8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8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8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8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8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8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8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8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8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8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8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8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8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8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8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8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8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8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8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8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8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8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8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8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8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8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8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8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8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8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8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8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8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8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8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8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8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8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8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5" name="Google Shape;3275;p89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3276" name="Google Shape;3276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8" name="Google Shape;3298;p89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3299" name="Google Shape;3299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2" name="Google Shape;3302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3" name="Google Shape;3303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0" name="Google Shape;3320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1" name="Google Shape;3321;p89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3322" name="Google Shape;3322;p8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8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8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8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8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8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8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8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8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8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8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8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8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8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8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8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8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8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8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8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8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8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8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8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8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8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8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8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8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8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8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8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8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8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8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8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8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8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8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8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8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8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8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8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8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8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8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8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8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8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8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8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8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8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8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8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8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8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8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8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8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8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8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5" name="Google Shape;3385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7" name="Google Shape;3387;p90"/>
          <p:cNvGrpSpPr/>
          <p:nvPr/>
        </p:nvGrpSpPr>
        <p:grpSpPr>
          <a:xfrm>
            <a:off x="-60960" y="-711788"/>
            <a:ext cx="9265920" cy="6447701"/>
            <a:chOff x="-60960" y="-711788"/>
            <a:chExt cx="9265920" cy="6447701"/>
          </a:xfrm>
        </p:grpSpPr>
        <p:sp>
          <p:nvSpPr>
            <p:cNvPr id="3388" name="Google Shape;3388;p90"/>
            <p:cNvSpPr/>
            <p:nvPr/>
          </p:nvSpPr>
          <p:spPr>
            <a:xfrm>
              <a:off x="-60960" y="437541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90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0" name="Google Shape;3390;p90"/>
          <p:cNvGrpSpPr/>
          <p:nvPr/>
        </p:nvGrpSpPr>
        <p:grpSpPr>
          <a:xfrm flipH="1">
            <a:off x="-1373376" y="4176960"/>
            <a:ext cx="11585994" cy="1786232"/>
            <a:chOff x="-900951" y="4024560"/>
            <a:chExt cx="11585994" cy="1786232"/>
          </a:xfrm>
        </p:grpSpPr>
        <p:sp>
          <p:nvSpPr>
            <p:cNvPr id="3391" name="Google Shape;3391;p90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90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90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4" name="Google Shape;3394;p90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3395" name="Google Shape;3395;p90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90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7" name="Google Shape;3397;p90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3398" name="Google Shape;3398;p90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90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0" name="Google Shape;3400;p90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3401" name="Google Shape;3401;p90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90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03" name="Google Shape;3403;p90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4" name="Google Shape;3404;p90"/>
          <p:cNvGrpSpPr/>
          <p:nvPr/>
        </p:nvGrpSpPr>
        <p:grpSpPr>
          <a:xfrm flipH="1">
            <a:off x="470243" y="4525303"/>
            <a:ext cx="1690818" cy="618360"/>
            <a:chOff x="5634709" y="3160378"/>
            <a:chExt cx="1690818" cy="618360"/>
          </a:xfrm>
        </p:grpSpPr>
        <p:grpSp>
          <p:nvGrpSpPr>
            <p:cNvPr id="3405" name="Google Shape;3405;p90"/>
            <p:cNvGrpSpPr/>
            <p:nvPr/>
          </p:nvGrpSpPr>
          <p:grpSpPr>
            <a:xfrm>
              <a:off x="5634709" y="3160378"/>
              <a:ext cx="563631" cy="618360"/>
              <a:chOff x="7880776" y="5874855"/>
              <a:chExt cx="650019" cy="713053"/>
            </a:xfrm>
          </p:grpSpPr>
          <p:sp>
            <p:nvSpPr>
              <p:cNvPr id="3406" name="Google Shape;3406;p90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90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90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90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90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90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90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90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90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90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6" name="Google Shape;3416;p90"/>
            <p:cNvGrpSpPr/>
            <p:nvPr/>
          </p:nvGrpSpPr>
          <p:grpSpPr>
            <a:xfrm>
              <a:off x="6198303" y="3160378"/>
              <a:ext cx="563631" cy="618360"/>
              <a:chOff x="7880776" y="5874855"/>
              <a:chExt cx="650019" cy="713053"/>
            </a:xfrm>
          </p:grpSpPr>
          <p:sp>
            <p:nvSpPr>
              <p:cNvPr id="3417" name="Google Shape;3417;p90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90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90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90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1" name="Google Shape;3421;p90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2" name="Google Shape;3422;p90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90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90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90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90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7" name="Google Shape;3427;p90"/>
            <p:cNvGrpSpPr/>
            <p:nvPr/>
          </p:nvGrpSpPr>
          <p:grpSpPr>
            <a:xfrm>
              <a:off x="6761896" y="3160378"/>
              <a:ext cx="563631" cy="618360"/>
              <a:chOff x="7880776" y="5874855"/>
              <a:chExt cx="650019" cy="713053"/>
            </a:xfrm>
          </p:grpSpPr>
          <p:sp>
            <p:nvSpPr>
              <p:cNvPr id="3428" name="Google Shape;3428;p90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90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90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90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90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90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90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90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90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90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38" name="Google Shape;3438;p90"/>
          <p:cNvGrpSpPr/>
          <p:nvPr/>
        </p:nvGrpSpPr>
        <p:grpSpPr>
          <a:xfrm flipH="1">
            <a:off x="-2283540" y="2128545"/>
            <a:ext cx="2929332" cy="3079976"/>
            <a:chOff x="7852646" y="290160"/>
            <a:chExt cx="2224753" cy="2339163"/>
          </a:xfrm>
        </p:grpSpPr>
        <p:sp>
          <p:nvSpPr>
            <p:cNvPr id="3439" name="Google Shape;3439;p90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0" name="Google Shape;3440;p90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441" name="Google Shape;3441;p90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90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90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90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5" name="Google Shape;3445;p90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446" name="Google Shape;3446;p90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90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90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90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90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90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90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90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4" name="Google Shape;3454;p90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5" name="Google Shape;3455;p90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90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7" name="Google Shape;3457;p90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8" name="Google Shape;3458;p90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459" name="Google Shape;3459;p90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90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1" name="Google Shape;3461;p90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462" name="Google Shape;3462;p90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90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4" name="Google Shape;3464;p90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5" name="Google Shape;3465;p90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90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90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90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90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0" name="Google Shape;3470;p90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1" name="Google Shape;3471;p90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90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3" name="Google Shape;3473;p90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4" name="Google Shape;3474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6"/>
          <p:cNvGrpSpPr/>
          <p:nvPr/>
        </p:nvGrpSpPr>
        <p:grpSpPr>
          <a:xfrm>
            <a:off x="-60960" y="-859004"/>
            <a:ext cx="9265920" cy="6858911"/>
            <a:chOff x="-60960" y="-859004"/>
            <a:chExt cx="9265920" cy="6858911"/>
          </a:xfrm>
        </p:grpSpPr>
        <p:sp>
          <p:nvSpPr>
            <p:cNvPr id="57" name="Google Shape;57;p56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6"/>
            <p:cNvSpPr/>
            <p:nvPr/>
          </p:nvSpPr>
          <p:spPr>
            <a:xfrm rot="10800000" flipH="1">
              <a:off x="-60960" y="4529534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6"/>
          <p:cNvSpPr txBox="1">
            <a:spLocks noGrp="1"/>
          </p:cNvSpPr>
          <p:nvPr>
            <p:ph type="subTitle" idx="1"/>
          </p:nvPr>
        </p:nvSpPr>
        <p:spPr>
          <a:xfrm>
            <a:off x="4687075" y="1451675"/>
            <a:ext cx="3743700" cy="22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6"/>
          <p:cNvSpPr txBox="1">
            <a:spLocks noGrp="1"/>
          </p:cNvSpPr>
          <p:nvPr>
            <p:ph type="subTitle" idx="2"/>
          </p:nvPr>
        </p:nvSpPr>
        <p:spPr>
          <a:xfrm>
            <a:off x="720000" y="1451675"/>
            <a:ext cx="3743700" cy="22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" name="Google Shape;62;p56"/>
          <p:cNvGrpSpPr/>
          <p:nvPr/>
        </p:nvGrpSpPr>
        <p:grpSpPr>
          <a:xfrm>
            <a:off x="-204" y="4309385"/>
            <a:ext cx="9144418" cy="861439"/>
            <a:chOff x="-204" y="4309385"/>
            <a:chExt cx="9144418" cy="861439"/>
          </a:xfrm>
        </p:grpSpPr>
        <p:grpSp>
          <p:nvGrpSpPr>
            <p:cNvPr id="63" name="Google Shape;63;p56"/>
            <p:cNvGrpSpPr/>
            <p:nvPr/>
          </p:nvGrpSpPr>
          <p:grpSpPr>
            <a:xfrm>
              <a:off x="-204" y="4565097"/>
              <a:ext cx="785288" cy="435188"/>
              <a:chOff x="7880776" y="6086525"/>
              <a:chExt cx="650019" cy="360225"/>
            </a:xfrm>
          </p:grpSpPr>
          <p:sp>
            <p:nvSpPr>
              <p:cNvPr id="64" name="Google Shape;64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Google Shape;66;p56"/>
            <p:cNvGrpSpPr/>
            <p:nvPr/>
          </p:nvGrpSpPr>
          <p:grpSpPr>
            <a:xfrm>
              <a:off x="506144" y="4309385"/>
              <a:ext cx="785288" cy="861439"/>
              <a:chOff x="7880776" y="5874855"/>
              <a:chExt cx="650019" cy="713053"/>
            </a:xfrm>
          </p:grpSpPr>
          <p:sp>
            <p:nvSpPr>
              <p:cNvPr id="67" name="Google Shape;67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" name="Google Shape;77;p56"/>
            <p:cNvGrpSpPr/>
            <p:nvPr/>
          </p:nvGrpSpPr>
          <p:grpSpPr>
            <a:xfrm>
              <a:off x="1291423" y="4309385"/>
              <a:ext cx="785288" cy="861439"/>
              <a:chOff x="7880776" y="5874855"/>
              <a:chExt cx="650019" cy="713053"/>
            </a:xfrm>
          </p:grpSpPr>
          <p:sp>
            <p:nvSpPr>
              <p:cNvPr id="78" name="Google Shape;78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56"/>
            <p:cNvGrpSpPr/>
            <p:nvPr/>
          </p:nvGrpSpPr>
          <p:grpSpPr>
            <a:xfrm>
              <a:off x="2076702" y="4309385"/>
              <a:ext cx="785288" cy="861439"/>
              <a:chOff x="7880776" y="5874855"/>
              <a:chExt cx="650019" cy="713053"/>
            </a:xfrm>
          </p:grpSpPr>
          <p:sp>
            <p:nvSpPr>
              <p:cNvPr id="89" name="Google Shape;89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56"/>
            <p:cNvGrpSpPr/>
            <p:nvPr/>
          </p:nvGrpSpPr>
          <p:grpSpPr>
            <a:xfrm>
              <a:off x="2861981" y="4309385"/>
              <a:ext cx="785288" cy="861439"/>
              <a:chOff x="7880776" y="5874855"/>
              <a:chExt cx="650019" cy="713053"/>
            </a:xfrm>
          </p:grpSpPr>
          <p:sp>
            <p:nvSpPr>
              <p:cNvPr id="100" name="Google Shape;100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56"/>
            <p:cNvGrpSpPr/>
            <p:nvPr/>
          </p:nvGrpSpPr>
          <p:grpSpPr>
            <a:xfrm>
              <a:off x="3647259" y="4309385"/>
              <a:ext cx="785288" cy="861439"/>
              <a:chOff x="7880776" y="5874855"/>
              <a:chExt cx="650019" cy="713053"/>
            </a:xfrm>
          </p:grpSpPr>
          <p:sp>
            <p:nvSpPr>
              <p:cNvPr id="111" name="Google Shape;111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56"/>
            <p:cNvGrpSpPr/>
            <p:nvPr/>
          </p:nvGrpSpPr>
          <p:grpSpPr>
            <a:xfrm>
              <a:off x="4432538" y="4309385"/>
              <a:ext cx="785288" cy="861439"/>
              <a:chOff x="7880776" y="5874855"/>
              <a:chExt cx="650019" cy="713053"/>
            </a:xfrm>
          </p:grpSpPr>
          <p:sp>
            <p:nvSpPr>
              <p:cNvPr id="122" name="Google Shape;122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56"/>
            <p:cNvGrpSpPr/>
            <p:nvPr/>
          </p:nvGrpSpPr>
          <p:grpSpPr>
            <a:xfrm>
              <a:off x="5217817" y="4309385"/>
              <a:ext cx="785288" cy="861439"/>
              <a:chOff x="7880776" y="5874855"/>
              <a:chExt cx="650019" cy="713053"/>
            </a:xfrm>
          </p:grpSpPr>
          <p:sp>
            <p:nvSpPr>
              <p:cNvPr id="133" name="Google Shape;133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56"/>
            <p:cNvGrpSpPr/>
            <p:nvPr/>
          </p:nvGrpSpPr>
          <p:grpSpPr>
            <a:xfrm>
              <a:off x="6003095" y="4309385"/>
              <a:ext cx="785288" cy="861439"/>
              <a:chOff x="7880776" y="5874855"/>
              <a:chExt cx="650019" cy="713053"/>
            </a:xfrm>
          </p:grpSpPr>
          <p:sp>
            <p:nvSpPr>
              <p:cNvPr id="144" name="Google Shape;144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56"/>
            <p:cNvGrpSpPr/>
            <p:nvPr/>
          </p:nvGrpSpPr>
          <p:grpSpPr>
            <a:xfrm>
              <a:off x="6788372" y="4309385"/>
              <a:ext cx="785288" cy="861439"/>
              <a:chOff x="7880776" y="5874855"/>
              <a:chExt cx="650019" cy="713053"/>
            </a:xfrm>
          </p:grpSpPr>
          <p:sp>
            <p:nvSpPr>
              <p:cNvPr id="155" name="Google Shape;155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6"/>
            <p:cNvGrpSpPr/>
            <p:nvPr/>
          </p:nvGrpSpPr>
          <p:grpSpPr>
            <a:xfrm>
              <a:off x="7573649" y="4309385"/>
              <a:ext cx="785288" cy="861439"/>
              <a:chOff x="7880776" y="5874855"/>
              <a:chExt cx="650019" cy="713053"/>
            </a:xfrm>
          </p:grpSpPr>
          <p:sp>
            <p:nvSpPr>
              <p:cNvPr id="166" name="Google Shape;166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56"/>
            <p:cNvGrpSpPr/>
            <p:nvPr/>
          </p:nvGrpSpPr>
          <p:grpSpPr>
            <a:xfrm>
              <a:off x="8358926" y="4309385"/>
              <a:ext cx="785288" cy="861439"/>
              <a:chOff x="7880776" y="5874855"/>
              <a:chExt cx="650019" cy="713053"/>
            </a:xfrm>
          </p:grpSpPr>
          <p:sp>
            <p:nvSpPr>
              <p:cNvPr id="177" name="Google Shape;177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p56"/>
          <p:cNvSpPr/>
          <p:nvPr/>
        </p:nvSpPr>
        <p:spPr>
          <a:xfrm>
            <a:off x="-478300" y="4758100"/>
            <a:ext cx="10101014" cy="554275"/>
          </a:xfrm>
          <a:custGeom>
            <a:avLst/>
            <a:gdLst/>
            <a:ahLst/>
            <a:cxnLst/>
            <a:rect l="l" t="t" r="r" b="b"/>
            <a:pathLst>
              <a:path w="407340" h="22171" extrusionOk="0">
                <a:moveTo>
                  <a:pt x="264" y="11972"/>
                </a:moveTo>
                <a:cubicBezTo>
                  <a:pt x="2160" y="9330"/>
                  <a:pt x="17107" y="5099"/>
                  <a:pt x="43768" y="4268"/>
                </a:cubicBezTo>
                <a:cubicBezTo>
                  <a:pt x="70430" y="3437"/>
                  <a:pt x="124961" y="7289"/>
                  <a:pt x="160233" y="6987"/>
                </a:cubicBezTo>
                <a:cubicBezTo>
                  <a:pt x="195505" y="6685"/>
                  <a:pt x="226094" y="2984"/>
                  <a:pt x="255399" y="2455"/>
                </a:cubicBezTo>
                <a:cubicBezTo>
                  <a:pt x="284704" y="1926"/>
                  <a:pt x="315369" y="4193"/>
                  <a:pt x="336064" y="3815"/>
                </a:cubicBezTo>
                <a:cubicBezTo>
                  <a:pt x="356759" y="3437"/>
                  <a:pt x="369674" y="-566"/>
                  <a:pt x="379568" y="189"/>
                </a:cubicBezTo>
                <a:cubicBezTo>
                  <a:pt x="389462" y="944"/>
                  <a:pt x="392861" y="4873"/>
                  <a:pt x="395429" y="8347"/>
                </a:cubicBezTo>
                <a:cubicBezTo>
                  <a:pt x="397997" y="11821"/>
                  <a:pt x="420966" y="18847"/>
                  <a:pt x="394976" y="21035"/>
                </a:cubicBezTo>
                <a:cubicBezTo>
                  <a:pt x="368986" y="23223"/>
                  <a:pt x="282811" y="21477"/>
                  <a:pt x="239487" y="21475"/>
                </a:cubicBezTo>
                <a:cubicBezTo>
                  <a:pt x="196164" y="21473"/>
                  <a:pt x="169551" y="21249"/>
                  <a:pt x="135035" y="21023"/>
                </a:cubicBezTo>
                <a:cubicBezTo>
                  <a:pt x="100519" y="20797"/>
                  <a:pt x="54853" y="21628"/>
                  <a:pt x="32391" y="20119"/>
                </a:cubicBezTo>
                <a:cubicBezTo>
                  <a:pt x="9929" y="18611"/>
                  <a:pt x="-1632" y="14614"/>
                  <a:pt x="264" y="119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57"/>
          <p:cNvGrpSpPr/>
          <p:nvPr/>
        </p:nvGrpSpPr>
        <p:grpSpPr>
          <a:xfrm>
            <a:off x="-60960" y="-734820"/>
            <a:ext cx="9265920" cy="6019078"/>
            <a:chOff x="-60960" y="-734820"/>
            <a:chExt cx="9265920" cy="6019078"/>
          </a:xfrm>
        </p:grpSpPr>
        <p:sp>
          <p:nvSpPr>
            <p:cNvPr id="191" name="Google Shape;191;p57"/>
            <p:cNvSpPr/>
            <p:nvPr/>
          </p:nvSpPr>
          <p:spPr>
            <a:xfrm flipH="1">
              <a:off x="-60960" y="3923755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7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57"/>
          <p:cNvSpPr txBox="1">
            <a:spLocks noGrp="1"/>
          </p:cNvSpPr>
          <p:nvPr>
            <p:ph type="title"/>
          </p:nvPr>
        </p:nvSpPr>
        <p:spPr>
          <a:xfrm>
            <a:off x="1981325" y="764100"/>
            <a:ext cx="644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 idx="2"/>
          </p:nvPr>
        </p:nvSpPr>
        <p:spPr>
          <a:xfrm>
            <a:off x="713225" y="764100"/>
            <a:ext cx="1191900" cy="11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57"/>
          <p:cNvSpPr txBox="1">
            <a:spLocks noGrp="1"/>
          </p:cNvSpPr>
          <p:nvPr>
            <p:ph type="subTitle" idx="1"/>
          </p:nvPr>
        </p:nvSpPr>
        <p:spPr>
          <a:xfrm>
            <a:off x="1981325" y="1516825"/>
            <a:ext cx="64494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57"/>
          <p:cNvGrpSpPr/>
          <p:nvPr/>
        </p:nvGrpSpPr>
        <p:grpSpPr>
          <a:xfrm>
            <a:off x="-711774" y="4170750"/>
            <a:ext cx="11609866" cy="2109603"/>
            <a:chOff x="-711774" y="4170750"/>
            <a:chExt cx="11609866" cy="2109603"/>
          </a:xfrm>
        </p:grpSpPr>
        <p:sp>
          <p:nvSpPr>
            <p:cNvPr id="197" name="Google Shape;197;p57"/>
            <p:cNvSpPr/>
            <p:nvPr/>
          </p:nvSpPr>
          <p:spPr>
            <a:xfrm>
              <a:off x="-656608" y="4170750"/>
              <a:ext cx="11554700" cy="115782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7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7"/>
            <p:cNvSpPr/>
            <p:nvPr/>
          </p:nvSpPr>
          <p:spPr>
            <a:xfrm rot="523875">
              <a:off x="-78773" y="4743979"/>
              <a:ext cx="6152293" cy="1075665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" name="Google Shape;200;p57"/>
            <p:cNvGrpSpPr/>
            <p:nvPr/>
          </p:nvGrpSpPr>
          <p:grpSpPr>
            <a:xfrm>
              <a:off x="2921465" y="4836345"/>
              <a:ext cx="352827" cy="206457"/>
              <a:chOff x="1239440" y="4113332"/>
              <a:chExt cx="352827" cy="206457"/>
            </a:xfrm>
          </p:grpSpPr>
          <p:sp>
            <p:nvSpPr>
              <p:cNvPr id="201" name="Google Shape;201;p57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7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57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04" name="Google Shape;204;p57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7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57"/>
            <p:cNvGrpSpPr/>
            <p:nvPr/>
          </p:nvGrpSpPr>
          <p:grpSpPr>
            <a:xfrm>
              <a:off x="6242483" y="4919441"/>
              <a:ext cx="280564" cy="190065"/>
              <a:chOff x="2302558" y="4161617"/>
              <a:chExt cx="280564" cy="190065"/>
            </a:xfrm>
          </p:grpSpPr>
          <p:sp>
            <p:nvSpPr>
              <p:cNvPr id="207" name="Google Shape;207;p57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7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57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58"/>
          <p:cNvGrpSpPr/>
          <p:nvPr/>
        </p:nvGrpSpPr>
        <p:grpSpPr>
          <a:xfrm>
            <a:off x="-60960" y="-711788"/>
            <a:ext cx="9265920" cy="6109051"/>
            <a:chOff x="-60960" y="-711788"/>
            <a:chExt cx="9265920" cy="6109051"/>
          </a:xfrm>
        </p:grpSpPr>
        <p:sp>
          <p:nvSpPr>
            <p:cNvPr id="213" name="Google Shape;213;p58"/>
            <p:cNvSpPr/>
            <p:nvPr/>
          </p:nvSpPr>
          <p:spPr>
            <a:xfrm>
              <a:off x="-60960" y="403676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8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5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8"/>
          <p:cNvSpPr txBox="1">
            <a:spLocks noGrp="1"/>
          </p:cNvSpPr>
          <p:nvPr>
            <p:ph type="subTitle" idx="1"/>
          </p:nvPr>
        </p:nvSpPr>
        <p:spPr>
          <a:xfrm>
            <a:off x="4135975" y="1687925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59"/>
          <p:cNvGrpSpPr/>
          <p:nvPr/>
        </p:nvGrpSpPr>
        <p:grpSpPr>
          <a:xfrm>
            <a:off x="-60960" y="-734820"/>
            <a:ext cx="9265920" cy="6019065"/>
            <a:chOff x="-60960" y="-734820"/>
            <a:chExt cx="9265920" cy="6019065"/>
          </a:xfrm>
        </p:grpSpPr>
        <p:sp>
          <p:nvSpPr>
            <p:cNvPr id="220" name="Google Shape;220;p59"/>
            <p:cNvSpPr/>
            <p:nvPr/>
          </p:nvSpPr>
          <p:spPr>
            <a:xfrm flipH="1">
              <a:off x="-60960" y="3923742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9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5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9"/>
          <p:cNvSpPr txBox="1">
            <a:spLocks noGrp="1"/>
          </p:cNvSpPr>
          <p:nvPr>
            <p:ph type="subTitle" idx="1"/>
          </p:nvPr>
        </p:nvSpPr>
        <p:spPr>
          <a:xfrm>
            <a:off x="713234" y="3196252"/>
            <a:ext cx="3655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9"/>
          <p:cNvSpPr txBox="1">
            <a:spLocks noGrp="1"/>
          </p:cNvSpPr>
          <p:nvPr>
            <p:ph type="subTitle" idx="2"/>
          </p:nvPr>
        </p:nvSpPr>
        <p:spPr>
          <a:xfrm>
            <a:off x="720000" y="1922002"/>
            <a:ext cx="3655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9"/>
          <p:cNvSpPr txBox="1">
            <a:spLocks noGrp="1"/>
          </p:cNvSpPr>
          <p:nvPr>
            <p:ph type="subTitle" idx="3"/>
          </p:nvPr>
        </p:nvSpPr>
        <p:spPr>
          <a:xfrm>
            <a:off x="720000" y="1544275"/>
            <a:ext cx="365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6" name="Google Shape;226;p59"/>
          <p:cNvSpPr txBox="1">
            <a:spLocks noGrp="1"/>
          </p:cNvSpPr>
          <p:nvPr>
            <p:ph type="subTitle" idx="4"/>
          </p:nvPr>
        </p:nvSpPr>
        <p:spPr>
          <a:xfrm>
            <a:off x="713239" y="2818525"/>
            <a:ext cx="365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27" name="Google Shape;227;p59"/>
          <p:cNvGrpSpPr/>
          <p:nvPr/>
        </p:nvGrpSpPr>
        <p:grpSpPr>
          <a:xfrm>
            <a:off x="-1205709" y="4024560"/>
            <a:ext cx="11585994" cy="1786232"/>
            <a:chOff x="-1205709" y="4024560"/>
            <a:chExt cx="11585994" cy="1786232"/>
          </a:xfrm>
        </p:grpSpPr>
        <p:sp>
          <p:nvSpPr>
            <p:cNvPr id="228" name="Google Shape;228;p59"/>
            <p:cNvSpPr/>
            <p:nvPr/>
          </p:nvSpPr>
          <p:spPr>
            <a:xfrm rot="181255" flipH="1">
              <a:off x="-1190002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9"/>
            <p:cNvSpPr/>
            <p:nvPr/>
          </p:nvSpPr>
          <p:spPr>
            <a:xfrm flipH="1">
              <a:off x="-687067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9"/>
            <p:cNvSpPr/>
            <p:nvPr/>
          </p:nvSpPr>
          <p:spPr>
            <a:xfrm rot="-523620" flipH="1">
              <a:off x="5263963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59"/>
            <p:cNvGrpSpPr/>
            <p:nvPr/>
          </p:nvGrpSpPr>
          <p:grpSpPr>
            <a:xfrm flipH="1">
              <a:off x="6277316" y="4878620"/>
              <a:ext cx="280568" cy="164175"/>
              <a:chOff x="1239440" y="4113332"/>
              <a:chExt cx="352827" cy="206457"/>
            </a:xfrm>
          </p:grpSpPr>
          <p:sp>
            <p:nvSpPr>
              <p:cNvPr id="232" name="Google Shape;232;p5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59"/>
            <p:cNvGrpSpPr/>
            <p:nvPr/>
          </p:nvGrpSpPr>
          <p:grpSpPr>
            <a:xfrm flipH="1">
              <a:off x="3998606" y="4763900"/>
              <a:ext cx="256935" cy="202834"/>
              <a:chOff x="2101230" y="3657816"/>
              <a:chExt cx="256935" cy="202834"/>
            </a:xfrm>
          </p:grpSpPr>
          <p:sp>
            <p:nvSpPr>
              <p:cNvPr id="235" name="Google Shape;235;p5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59"/>
            <p:cNvGrpSpPr/>
            <p:nvPr/>
          </p:nvGrpSpPr>
          <p:grpSpPr>
            <a:xfrm flipH="1">
              <a:off x="1822786" y="4865679"/>
              <a:ext cx="280564" cy="190065"/>
              <a:chOff x="2302558" y="4161617"/>
              <a:chExt cx="280564" cy="190065"/>
            </a:xfrm>
          </p:grpSpPr>
          <p:sp>
            <p:nvSpPr>
              <p:cNvPr id="238" name="Google Shape;238;p5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0" name="Google Shape;240;p59"/>
            <p:cNvSpPr/>
            <p:nvPr/>
          </p:nvSpPr>
          <p:spPr>
            <a:xfrm rot="281788" flipH="1">
              <a:off x="7505603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60"/>
          <p:cNvGrpSpPr/>
          <p:nvPr/>
        </p:nvGrpSpPr>
        <p:grpSpPr>
          <a:xfrm>
            <a:off x="-60960" y="-859004"/>
            <a:ext cx="9265920" cy="6858911"/>
            <a:chOff x="-60960" y="-859004"/>
            <a:chExt cx="9265920" cy="6858911"/>
          </a:xfrm>
        </p:grpSpPr>
        <p:sp>
          <p:nvSpPr>
            <p:cNvPr id="244" name="Google Shape;244;p60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0"/>
            <p:cNvSpPr/>
            <p:nvPr/>
          </p:nvSpPr>
          <p:spPr>
            <a:xfrm rot="10800000" flipH="1">
              <a:off x="-60960" y="4529534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6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60"/>
          <p:cNvSpPr txBox="1">
            <a:spLocks noGrp="1"/>
          </p:cNvSpPr>
          <p:nvPr>
            <p:ph type="subTitle" idx="1"/>
          </p:nvPr>
        </p:nvSpPr>
        <p:spPr>
          <a:xfrm>
            <a:off x="1112605" y="19801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0"/>
          <p:cNvSpPr txBox="1">
            <a:spLocks noGrp="1"/>
          </p:cNvSpPr>
          <p:nvPr>
            <p:ph type="subTitle" idx="2"/>
          </p:nvPr>
        </p:nvSpPr>
        <p:spPr>
          <a:xfrm>
            <a:off x="3582450" y="19801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60"/>
          <p:cNvSpPr txBox="1">
            <a:spLocks noGrp="1"/>
          </p:cNvSpPr>
          <p:nvPr>
            <p:ph type="subTitle" idx="3"/>
          </p:nvPr>
        </p:nvSpPr>
        <p:spPr>
          <a:xfrm>
            <a:off x="2347528" y="31849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0"/>
          <p:cNvSpPr txBox="1">
            <a:spLocks noGrp="1"/>
          </p:cNvSpPr>
          <p:nvPr>
            <p:ph type="subTitle" idx="4"/>
          </p:nvPr>
        </p:nvSpPr>
        <p:spPr>
          <a:xfrm>
            <a:off x="4817372" y="31849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0"/>
          <p:cNvSpPr txBox="1">
            <a:spLocks noGrp="1"/>
          </p:cNvSpPr>
          <p:nvPr>
            <p:ph type="subTitle" idx="5"/>
          </p:nvPr>
        </p:nvSpPr>
        <p:spPr>
          <a:xfrm>
            <a:off x="6052295" y="19801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0"/>
          <p:cNvSpPr txBox="1">
            <a:spLocks noGrp="1"/>
          </p:cNvSpPr>
          <p:nvPr>
            <p:ph type="subTitle" idx="6"/>
          </p:nvPr>
        </p:nvSpPr>
        <p:spPr>
          <a:xfrm>
            <a:off x="1111105" y="161118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3" name="Google Shape;253;p60"/>
          <p:cNvSpPr txBox="1">
            <a:spLocks noGrp="1"/>
          </p:cNvSpPr>
          <p:nvPr>
            <p:ph type="subTitle" idx="7"/>
          </p:nvPr>
        </p:nvSpPr>
        <p:spPr>
          <a:xfrm>
            <a:off x="3580950" y="161118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4" name="Google Shape;254;p60"/>
          <p:cNvSpPr txBox="1">
            <a:spLocks noGrp="1"/>
          </p:cNvSpPr>
          <p:nvPr>
            <p:ph type="subTitle" idx="8"/>
          </p:nvPr>
        </p:nvSpPr>
        <p:spPr>
          <a:xfrm>
            <a:off x="6050795" y="161118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5" name="Google Shape;255;p60"/>
          <p:cNvSpPr txBox="1">
            <a:spLocks noGrp="1"/>
          </p:cNvSpPr>
          <p:nvPr>
            <p:ph type="subTitle" idx="9"/>
          </p:nvPr>
        </p:nvSpPr>
        <p:spPr>
          <a:xfrm>
            <a:off x="2346028" y="281485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6" name="Google Shape;256;p60"/>
          <p:cNvSpPr txBox="1">
            <a:spLocks noGrp="1"/>
          </p:cNvSpPr>
          <p:nvPr>
            <p:ph type="subTitle" idx="13"/>
          </p:nvPr>
        </p:nvSpPr>
        <p:spPr>
          <a:xfrm>
            <a:off x="4815872" y="281485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57" name="Google Shape;257;p60"/>
          <p:cNvGrpSpPr/>
          <p:nvPr/>
        </p:nvGrpSpPr>
        <p:grpSpPr>
          <a:xfrm>
            <a:off x="-478300" y="4309385"/>
            <a:ext cx="10101014" cy="1002990"/>
            <a:chOff x="-478300" y="4309385"/>
            <a:chExt cx="10101014" cy="1002990"/>
          </a:xfrm>
        </p:grpSpPr>
        <p:sp>
          <p:nvSpPr>
            <p:cNvPr id="258" name="Google Shape;258;p60"/>
            <p:cNvSpPr/>
            <p:nvPr/>
          </p:nvSpPr>
          <p:spPr>
            <a:xfrm>
              <a:off x="-478300" y="4758100"/>
              <a:ext cx="10101014" cy="554275"/>
            </a:xfrm>
            <a:custGeom>
              <a:avLst/>
              <a:gdLst/>
              <a:ahLst/>
              <a:cxnLst/>
              <a:rect l="l" t="t" r="r" b="b"/>
              <a:pathLst>
                <a:path w="407340" h="22171" extrusionOk="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60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260" name="Google Shape;260;p60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261" name="Google Shape;261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3" name="Google Shape;263;p60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64" name="Google Shape;264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" name="Google Shape;274;p60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5" name="Google Shape;275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5" name="Google Shape;285;p60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6" name="Google Shape;286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6" name="Google Shape;296;p60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97" name="Google Shape;297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7" name="Google Shape;307;p60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08" name="Google Shape;308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" name="Google Shape;318;p60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19" name="Google Shape;319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9" name="Google Shape;329;p60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30" name="Google Shape;330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0" name="Google Shape;340;p60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41" name="Google Shape;341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1" name="Google Shape;351;p60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52" name="Google Shape;352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2" name="Google Shape;362;p60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63" name="Google Shape;363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3" name="Google Shape;373;p60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74" name="Google Shape;374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84" name="Google Shape;384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61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387" name="Google Shape;387;p61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1"/>
            <p:cNvSpPr/>
            <p:nvPr/>
          </p:nvSpPr>
          <p:spPr>
            <a:xfrm rot="10800000" flipH="1">
              <a:off x="-60960" y="3868809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61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390" name="Google Shape;390;p61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1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1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" name="Google Shape;393;p61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394" name="Google Shape;394;p61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61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61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397" name="Google Shape;397;p61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61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" name="Google Shape;399;p61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400" name="Google Shape;400;p61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61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2" name="Google Shape;402;p61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1"/>
          <p:cNvSpPr txBox="1">
            <a:spLocks noGrp="1"/>
          </p:cNvSpPr>
          <p:nvPr>
            <p:ph type="subTitle" idx="1"/>
          </p:nvPr>
        </p:nvSpPr>
        <p:spPr>
          <a:xfrm>
            <a:off x="720001" y="2523527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subTitle" idx="2"/>
          </p:nvPr>
        </p:nvSpPr>
        <p:spPr>
          <a:xfrm>
            <a:off x="3419219" y="2523527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61"/>
          <p:cNvSpPr txBox="1">
            <a:spLocks noGrp="1"/>
          </p:cNvSpPr>
          <p:nvPr>
            <p:ph type="subTitle" idx="3"/>
          </p:nvPr>
        </p:nvSpPr>
        <p:spPr>
          <a:xfrm>
            <a:off x="6118443" y="2523527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1"/>
          <p:cNvSpPr txBox="1">
            <a:spLocks noGrp="1"/>
          </p:cNvSpPr>
          <p:nvPr>
            <p:ph type="subTitle" idx="4"/>
          </p:nvPr>
        </p:nvSpPr>
        <p:spPr>
          <a:xfrm>
            <a:off x="720000" y="21451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408" name="Google Shape;408;p61"/>
          <p:cNvSpPr txBox="1">
            <a:spLocks noGrp="1"/>
          </p:cNvSpPr>
          <p:nvPr>
            <p:ph type="subTitle" idx="5"/>
          </p:nvPr>
        </p:nvSpPr>
        <p:spPr>
          <a:xfrm>
            <a:off x="3419222" y="21451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409" name="Google Shape;409;p61"/>
          <p:cNvSpPr txBox="1">
            <a:spLocks noGrp="1"/>
          </p:cNvSpPr>
          <p:nvPr>
            <p:ph type="subTitle" idx="6"/>
          </p:nvPr>
        </p:nvSpPr>
        <p:spPr>
          <a:xfrm>
            <a:off x="6118444" y="21451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410" name="Google Shape;410;p61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411" name="Google Shape;411;p61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412" name="Google Shape;412;p61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61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61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61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61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61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61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61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61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61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61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61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61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61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61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61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61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61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61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61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61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61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61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61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61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61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61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61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61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61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61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61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61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61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61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61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61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61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61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61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61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61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61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61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61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61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61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61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61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61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61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61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61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61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61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61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61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61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61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61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61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61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61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61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476" name="Google Shape;476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61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499" name="Google Shape;499;p61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500" name="Google Shape;500;p61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501" name="Google Shape;501;p61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61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38" h="531401" extrusionOk="0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61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56" h="144257" extrusionOk="0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61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38363" extrusionOk="0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61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22" h="525570" extrusionOk="0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61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46" h="207319" extrusionOk="0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61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665" h="534661" extrusionOk="0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61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8" h="153348" extrusionOk="0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61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62378" extrusionOk="0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61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50" h="523340" extrusionOk="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61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213837" extrusionOk="0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61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61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666" h="806382" extrusionOk="0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61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12178" extrusionOk="0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61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p61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41" h="227133" extrusionOk="0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61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3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61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4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61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33" h="162582" extrusionOk="0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61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05" h="211284" extrusionOk="0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61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61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87" h="590217" extrusionOk="0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61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07" h="488329" extrusionOk="0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61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61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61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61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61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61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61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30" h="162507" extrusionOk="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61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16" h="36594" extrusionOk="0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61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43" h="36818" extrusionOk="0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61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4" h="179068" extrusionOk="0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61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3" h="179068" extrusionOk="0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61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61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61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6" h="223388" extrusionOk="0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61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61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61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61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2" h="99011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61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1" h="99010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61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3" h="77431" extrusionOk="0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61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61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61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61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7" h="60949" extrusionOk="0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61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7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61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0" name="Google Shape;550;p61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551" name="Google Shape;551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61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574" name="Google Shape;574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Google Shape;596;p61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597" name="Google Shape;597;p61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598" name="Google Shape;598;p61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73" h="146143" extrusionOk="0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61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77332" extrusionOk="0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0" name="Google Shape;600;p61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601" name="Google Shape;601;p61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62" h="248033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61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66" h="510035" extrusionOk="0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3" name="Google Shape;603;p61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avLst/>
                <a:gdLst/>
                <a:ahLst/>
                <a:cxnLst/>
                <a:rect l="l" t="t" r="r" b="b"/>
                <a:pathLst>
                  <a:path w="121305" h="252836" extrusionOk="0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4" name="Google Shape;604;p61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605" name="Google Shape;605;p61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06" h="932440" extrusionOk="0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61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61245" extrusionOk="0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7" name="Google Shape;607;p61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avLst/>
                <a:gdLst/>
                <a:ahLst/>
                <a:cxnLst/>
                <a:rect l="l" t="t" r="r" b="b"/>
                <a:pathLst>
                  <a:path w="259964" h="278681" extrusionOk="0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8" name="Google Shape;608;p61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609" name="Google Shape;609;p61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66" h="318189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61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45" h="467324" extrusionOk="0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1" name="Google Shape;611;p61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194989" extrusionOk="0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2" name="Google Shape;612;p61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613" name="Google Shape;613;p61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02" h="142713" extrusionOk="0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61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5" name="Google Shape;615;p61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616" name="Google Shape;616;p61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36" h="135680" extrusionOk="0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61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8" name="Google Shape;618;p61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avLst/>
                <a:gdLst/>
                <a:ahLst/>
                <a:cxnLst/>
                <a:rect l="l" t="t" r="r" b="b"/>
                <a:pathLst>
                  <a:path w="378275" h="464848" extrusionOk="0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61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avLst/>
                <a:gdLst/>
                <a:ahLst/>
                <a:cxnLst/>
                <a:rect l="l" t="t" r="r" b="b"/>
                <a:pathLst>
                  <a:path w="296236" h="463475" extrusionOk="0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1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avLst/>
                <a:gdLst/>
                <a:ahLst/>
                <a:cxnLst/>
                <a:rect l="l" t="t" r="r" b="b"/>
                <a:pathLst>
                  <a:path w="133965" h="124016" extrusionOk="0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1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61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61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61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61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avLst/>
                <a:gdLst/>
                <a:ahLst/>
                <a:cxnLst/>
                <a:rect l="l" t="t" r="r" b="b"/>
                <a:pathLst>
                  <a:path w="106664" h="24971" extrusionOk="0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61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99659" h="36725" extrusionOk="0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61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avLst/>
                <a:gdLst/>
                <a:ahLst/>
                <a:cxnLst/>
                <a:rect l="l" t="t" r="r" b="b"/>
                <a:pathLst>
                  <a:path w="323678" h="179918" extrusionOk="0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61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629" name="Google Shape;629;p61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61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61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61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61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61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61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61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61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61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61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61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61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61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61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1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1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1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1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1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61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61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61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1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1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61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61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61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61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61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61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61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61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61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61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61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61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61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61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61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61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61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61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61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61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61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61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61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61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61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61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61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61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61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61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61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61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61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61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61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61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1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1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61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693" name="Google Shape;693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61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716" name="Google Shape;716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61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739" name="Google Shape;739;p61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1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1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1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1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61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61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61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1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61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1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1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61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1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61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61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61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61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1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1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1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61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61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61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61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61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61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61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1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61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61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1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61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61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61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61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61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61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61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61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61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61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61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61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61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61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61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61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61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61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61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61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61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61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61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61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61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61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61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61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2" name="Google Shape;802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52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9" name="Google Shape;3479;p1"/>
          <p:cNvGrpSpPr/>
          <p:nvPr/>
        </p:nvGrpSpPr>
        <p:grpSpPr>
          <a:xfrm>
            <a:off x="-270057" y="3002479"/>
            <a:ext cx="9738225" cy="2141146"/>
            <a:chOff x="-270057" y="3002479"/>
            <a:chExt cx="9738225" cy="2141146"/>
          </a:xfrm>
        </p:grpSpPr>
        <p:sp>
          <p:nvSpPr>
            <p:cNvPr id="3480" name="Google Shape;3480;p1"/>
            <p:cNvSpPr/>
            <p:nvPr/>
          </p:nvSpPr>
          <p:spPr>
            <a:xfrm>
              <a:off x="-245200" y="3172925"/>
              <a:ext cx="9616500" cy="197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3481" name="Google Shape;3481;p1"/>
            <p:cNvSpPr/>
            <p:nvPr/>
          </p:nvSpPr>
          <p:spPr>
            <a:xfrm>
              <a:off x="-270057" y="3002479"/>
              <a:ext cx="9738225" cy="607425"/>
            </a:xfrm>
            <a:custGeom>
              <a:avLst/>
              <a:gdLst/>
              <a:ahLst/>
              <a:cxnLst/>
              <a:rect l="l" t="t" r="r" b="b"/>
              <a:pathLst>
                <a:path w="389529" h="24297" extrusionOk="0">
                  <a:moveTo>
                    <a:pt x="1009" y="9454"/>
                  </a:moveTo>
                  <a:cubicBezTo>
                    <a:pt x="-3109" y="5935"/>
                    <a:pt x="5466" y="1294"/>
                    <a:pt x="25045" y="470"/>
                  </a:cubicBezTo>
                  <a:cubicBezTo>
                    <a:pt x="44624" y="-353"/>
                    <a:pt x="88235" y="4588"/>
                    <a:pt x="118482" y="4513"/>
                  </a:cubicBezTo>
                  <a:cubicBezTo>
                    <a:pt x="148729" y="4438"/>
                    <a:pt x="177105" y="-353"/>
                    <a:pt x="206528" y="21"/>
                  </a:cubicBezTo>
                  <a:cubicBezTo>
                    <a:pt x="235952" y="395"/>
                    <a:pt x="271477" y="5861"/>
                    <a:pt x="295023" y="6759"/>
                  </a:cubicBezTo>
                  <a:cubicBezTo>
                    <a:pt x="318569" y="7657"/>
                    <a:pt x="333016" y="5486"/>
                    <a:pt x="347802" y="5411"/>
                  </a:cubicBezTo>
                  <a:cubicBezTo>
                    <a:pt x="362588" y="5336"/>
                    <a:pt x="377225" y="4438"/>
                    <a:pt x="383739" y="6310"/>
                  </a:cubicBezTo>
                  <a:cubicBezTo>
                    <a:pt x="390253" y="8182"/>
                    <a:pt x="391226" y="13647"/>
                    <a:pt x="386884" y="16642"/>
                  </a:cubicBezTo>
                  <a:cubicBezTo>
                    <a:pt x="382542" y="19637"/>
                    <a:pt x="395231" y="23904"/>
                    <a:pt x="357685" y="24278"/>
                  </a:cubicBezTo>
                  <a:cubicBezTo>
                    <a:pt x="320139" y="24652"/>
                    <a:pt x="212928" y="19337"/>
                    <a:pt x="161606" y="18888"/>
                  </a:cubicBezTo>
                  <a:cubicBezTo>
                    <a:pt x="110284" y="18439"/>
                    <a:pt x="76518" y="23155"/>
                    <a:pt x="49752" y="21583"/>
                  </a:cubicBezTo>
                  <a:cubicBezTo>
                    <a:pt x="22986" y="20011"/>
                    <a:pt x="5127" y="12973"/>
                    <a:pt x="1009" y="9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2" name="Google Shape;3482;p1"/>
          <p:cNvGrpSpPr/>
          <p:nvPr/>
        </p:nvGrpSpPr>
        <p:grpSpPr>
          <a:xfrm>
            <a:off x="-264531" y="3347112"/>
            <a:ext cx="9723050" cy="2061813"/>
            <a:chOff x="-264531" y="3347112"/>
            <a:chExt cx="9723050" cy="2061813"/>
          </a:xfrm>
        </p:grpSpPr>
        <p:sp>
          <p:nvSpPr>
            <p:cNvPr id="3483" name="Google Shape;3483;p1"/>
            <p:cNvSpPr/>
            <p:nvPr/>
          </p:nvSpPr>
          <p:spPr>
            <a:xfrm>
              <a:off x="-245200" y="3616425"/>
              <a:ext cx="9616500" cy="179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3484" name="Google Shape;3484;p1"/>
            <p:cNvSpPr/>
            <p:nvPr/>
          </p:nvSpPr>
          <p:spPr>
            <a:xfrm>
              <a:off x="-264531" y="3347112"/>
              <a:ext cx="9723050" cy="1017300"/>
            </a:xfrm>
            <a:custGeom>
              <a:avLst/>
              <a:gdLst/>
              <a:ahLst/>
              <a:cxnLst/>
              <a:rect l="l" t="t" r="r" b="b"/>
              <a:pathLst>
                <a:path w="388922" h="40692" extrusionOk="0">
                  <a:moveTo>
                    <a:pt x="8335" y="32056"/>
                  </a:moveTo>
                  <a:cubicBezTo>
                    <a:pt x="-3644" y="25992"/>
                    <a:pt x="-424" y="7948"/>
                    <a:pt x="3933" y="2857"/>
                  </a:cubicBezTo>
                  <a:cubicBezTo>
                    <a:pt x="8290" y="-2234"/>
                    <a:pt x="21976" y="910"/>
                    <a:pt x="34479" y="1509"/>
                  </a:cubicBezTo>
                  <a:cubicBezTo>
                    <a:pt x="46982" y="2108"/>
                    <a:pt x="58287" y="6600"/>
                    <a:pt x="78951" y="6450"/>
                  </a:cubicBezTo>
                  <a:cubicBezTo>
                    <a:pt x="99615" y="6300"/>
                    <a:pt x="131584" y="1135"/>
                    <a:pt x="158462" y="611"/>
                  </a:cubicBezTo>
                  <a:cubicBezTo>
                    <a:pt x="185340" y="87"/>
                    <a:pt x="206678" y="2932"/>
                    <a:pt x="240219" y="3306"/>
                  </a:cubicBezTo>
                  <a:cubicBezTo>
                    <a:pt x="273760" y="3680"/>
                    <a:pt x="335228" y="1509"/>
                    <a:pt x="359710" y="2857"/>
                  </a:cubicBezTo>
                  <a:cubicBezTo>
                    <a:pt x="384192" y="4205"/>
                    <a:pt x="385914" y="5328"/>
                    <a:pt x="387112" y="11392"/>
                  </a:cubicBezTo>
                  <a:cubicBezTo>
                    <a:pt x="388310" y="17456"/>
                    <a:pt x="396022" y="34976"/>
                    <a:pt x="366898" y="39243"/>
                  </a:cubicBezTo>
                  <a:cubicBezTo>
                    <a:pt x="337774" y="43511"/>
                    <a:pt x="260883" y="36997"/>
                    <a:pt x="212368" y="36997"/>
                  </a:cubicBezTo>
                  <a:cubicBezTo>
                    <a:pt x="163853" y="36997"/>
                    <a:pt x="109813" y="40067"/>
                    <a:pt x="75807" y="39243"/>
                  </a:cubicBezTo>
                  <a:cubicBezTo>
                    <a:pt x="41802" y="38420"/>
                    <a:pt x="20314" y="38120"/>
                    <a:pt x="8335" y="320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5" name="Google Shape;3485;p1"/>
          <p:cNvSpPr/>
          <p:nvPr/>
        </p:nvSpPr>
        <p:spPr>
          <a:xfrm>
            <a:off x="-51506" y="3535400"/>
            <a:ext cx="3834164" cy="1075694"/>
          </a:xfrm>
          <a:custGeom>
            <a:avLst/>
            <a:gdLst/>
            <a:ahLst/>
            <a:cxnLst/>
            <a:rect l="l" t="t" r="r" b="b"/>
            <a:pathLst>
              <a:path w="936258" h="262672" extrusionOk="0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6" name="Google Shape;3486;p1"/>
          <p:cNvSpPr/>
          <p:nvPr/>
        </p:nvSpPr>
        <p:spPr>
          <a:xfrm>
            <a:off x="5310547" y="3647965"/>
            <a:ext cx="3604206" cy="1067054"/>
          </a:xfrm>
          <a:custGeom>
            <a:avLst/>
            <a:gdLst/>
            <a:ahLst/>
            <a:cxnLst/>
            <a:rect l="l" t="t" r="r" b="b"/>
            <a:pathLst>
              <a:path w="880105" h="260562" extrusionOk="0">
                <a:moveTo>
                  <a:pt x="879169" y="130154"/>
                </a:moveTo>
                <a:cubicBezTo>
                  <a:pt x="864761" y="57254"/>
                  <a:pt x="687055" y="15229"/>
                  <a:pt x="633194" y="10598"/>
                </a:cubicBezTo>
                <a:cubicBezTo>
                  <a:pt x="517754" y="306"/>
                  <a:pt x="402314" y="4080"/>
                  <a:pt x="287560" y="17116"/>
                </a:cubicBezTo>
                <a:cubicBezTo>
                  <a:pt x="268863" y="16258"/>
                  <a:pt x="250337" y="14886"/>
                  <a:pt x="231641" y="12999"/>
                </a:cubicBezTo>
                <a:cubicBezTo>
                  <a:pt x="174007" y="7167"/>
                  <a:pt x="112427" y="-8099"/>
                  <a:pt x="54793" y="5452"/>
                </a:cubicBezTo>
                <a:cubicBezTo>
                  <a:pt x="7622" y="16601"/>
                  <a:pt x="-24626" y="43703"/>
                  <a:pt x="24603" y="74750"/>
                </a:cubicBezTo>
                <a:cubicBezTo>
                  <a:pt x="64226" y="99622"/>
                  <a:pt x="128208" y="98078"/>
                  <a:pt x="174349" y="103739"/>
                </a:cubicBezTo>
                <a:cubicBezTo>
                  <a:pt x="265947" y="115060"/>
                  <a:pt x="346909" y="124837"/>
                  <a:pt x="428386" y="171151"/>
                </a:cubicBezTo>
                <a:cubicBezTo>
                  <a:pt x="513123" y="219351"/>
                  <a:pt x="601633" y="280073"/>
                  <a:pt x="704036" y="254514"/>
                </a:cubicBezTo>
                <a:cubicBezTo>
                  <a:pt x="760470" y="240449"/>
                  <a:pt x="893578" y="204428"/>
                  <a:pt x="878997" y="130326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7" name="Google Shape;3487;p1"/>
          <p:cNvGrpSpPr/>
          <p:nvPr/>
        </p:nvGrpSpPr>
        <p:grpSpPr>
          <a:xfrm>
            <a:off x="713231" y="496990"/>
            <a:ext cx="2504627" cy="2633430"/>
            <a:chOff x="7852646" y="290160"/>
            <a:chExt cx="2224753" cy="2339163"/>
          </a:xfrm>
        </p:grpSpPr>
        <p:sp>
          <p:nvSpPr>
            <p:cNvPr id="3488" name="Google Shape;3488;p1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9" name="Google Shape;3489;p1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490" name="Google Shape;3490;p1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1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1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1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4" name="Google Shape;3494;p1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495" name="Google Shape;3495;p1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1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1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1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1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1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1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1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3" name="Google Shape;3503;p1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4" name="Google Shape;3504;p1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1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1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7" name="Google Shape;3507;p1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508" name="Google Shape;3508;p1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1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0" name="Google Shape;3510;p1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511" name="Google Shape;3511;p1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1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13" name="Google Shape;3513;p1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4" name="Google Shape;3514;p1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5" name="Google Shape;3515;p1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6" name="Google Shape;3516;p1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7" name="Google Shape;3517;p1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8" name="Google Shape;3518;p1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9" name="Google Shape;3519;p1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0" name="Google Shape;3520;p1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1" name="Google Shape;3521;p1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2" name="Google Shape;3522;p1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3" name="Google Shape;3523;p1"/>
          <p:cNvGrpSpPr/>
          <p:nvPr/>
        </p:nvGrpSpPr>
        <p:grpSpPr>
          <a:xfrm>
            <a:off x="4139197" y="2812627"/>
            <a:ext cx="727699" cy="752171"/>
            <a:chOff x="4239661" y="4901950"/>
            <a:chExt cx="1673328" cy="1729601"/>
          </a:xfrm>
        </p:grpSpPr>
        <p:grpSp>
          <p:nvGrpSpPr>
            <p:cNvPr id="3524" name="Google Shape;3524;p1"/>
            <p:cNvGrpSpPr/>
            <p:nvPr/>
          </p:nvGrpSpPr>
          <p:grpSpPr>
            <a:xfrm>
              <a:off x="4439354" y="5996814"/>
              <a:ext cx="251294" cy="596889"/>
              <a:chOff x="4439354" y="5996814"/>
              <a:chExt cx="251294" cy="596889"/>
            </a:xfrm>
          </p:grpSpPr>
          <p:sp>
            <p:nvSpPr>
              <p:cNvPr id="3525" name="Google Shape;3525;p1"/>
              <p:cNvSpPr/>
              <p:nvPr/>
            </p:nvSpPr>
            <p:spPr>
              <a:xfrm>
                <a:off x="4471775" y="5996814"/>
                <a:ext cx="218873" cy="146143"/>
              </a:xfrm>
              <a:custGeom>
                <a:avLst/>
                <a:gdLst/>
                <a:ahLst/>
                <a:cxnLst/>
                <a:rect l="l" t="t" r="r" b="b"/>
                <a:pathLst>
                  <a:path w="218873" h="146143" extrusionOk="0">
                    <a:moveTo>
                      <a:pt x="218702" y="28131"/>
                    </a:moveTo>
                    <a:cubicBezTo>
                      <a:pt x="158666" y="13208"/>
                      <a:pt x="97601" y="3602"/>
                      <a:pt x="35850" y="0"/>
                    </a:cubicBezTo>
                    <a:cubicBezTo>
                      <a:pt x="42368" y="41510"/>
                      <a:pt x="20927" y="88509"/>
                      <a:pt x="0" y="119900"/>
                    </a:cubicBezTo>
                    <a:cubicBezTo>
                      <a:pt x="42197" y="122816"/>
                      <a:pt x="92798" y="130020"/>
                      <a:pt x="131907" y="146144"/>
                    </a:cubicBezTo>
                    <a:cubicBezTo>
                      <a:pt x="158838" y="107721"/>
                      <a:pt x="194001" y="66039"/>
                      <a:pt x="218873" y="281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1"/>
              <p:cNvSpPr/>
              <p:nvPr/>
            </p:nvSpPr>
            <p:spPr>
              <a:xfrm>
                <a:off x="4439354" y="6116371"/>
                <a:ext cx="208724" cy="477332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77332" extrusionOk="0">
                    <a:moveTo>
                      <a:pt x="19556" y="169644"/>
                    </a:moveTo>
                    <a:cubicBezTo>
                      <a:pt x="46144" y="252150"/>
                      <a:pt x="62611" y="300007"/>
                      <a:pt x="47859" y="325908"/>
                    </a:cubicBezTo>
                    <a:cubicBezTo>
                      <a:pt x="33107" y="351981"/>
                      <a:pt x="42885" y="360729"/>
                      <a:pt x="66213" y="382342"/>
                    </a:cubicBezTo>
                    <a:cubicBezTo>
                      <a:pt x="89541" y="404126"/>
                      <a:pt x="99318" y="456100"/>
                      <a:pt x="99318" y="456100"/>
                    </a:cubicBezTo>
                    <a:cubicBezTo>
                      <a:pt x="99318" y="456100"/>
                      <a:pt x="137398" y="484402"/>
                      <a:pt x="178565" y="475654"/>
                    </a:cubicBezTo>
                    <a:cubicBezTo>
                      <a:pt x="219561" y="466907"/>
                      <a:pt x="206868" y="456100"/>
                      <a:pt x="206868" y="456100"/>
                    </a:cubicBezTo>
                    <a:cubicBezTo>
                      <a:pt x="206868" y="456100"/>
                      <a:pt x="190229" y="373250"/>
                      <a:pt x="166901" y="293489"/>
                    </a:cubicBezTo>
                    <a:cubicBezTo>
                      <a:pt x="142201" y="209095"/>
                      <a:pt x="123676" y="137739"/>
                      <a:pt x="125391" y="108579"/>
                    </a:cubicBezTo>
                    <a:cubicBezTo>
                      <a:pt x="126763" y="85765"/>
                      <a:pt x="142887" y="56948"/>
                      <a:pt x="164328" y="26244"/>
                    </a:cubicBezTo>
                    <a:cubicBezTo>
                      <a:pt x="125219" y="9949"/>
                      <a:pt x="74789" y="2916"/>
                      <a:pt x="32421" y="0"/>
                    </a:cubicBezTo>
                    <a:cubicBezTo>
                      <a:pt x="27961" y="6518"/>
                      <a:pt x="23673" y="12521"/>
                      <a:pt x="19556" y="17496"/>
                    </a:cubicBezTo>
                    <a:cubicBezTo>
                      <a:pt x="-6002" y="47857"/>
                      <a:pt x="-7031" y="86966"/>
                      <a:pt x="19556" y="1694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7" name="Google Shape;3527;p1"/>
            <p:cNvGrpSpPr/>
            <p:nvPr/>
          </p:nvGrpSpPr>
          <p:grpSpPr>
            <a:xfrm>
              <a:off x="5389979" y="5863191"/>
              <a:ext cx="282340" cy="718445"/>
              <a:chOff x="5389979" y="5863191"/>
              <a:chExt cx="282340" cy="718445"/>
            </a:xfrm>
          </p:grpSpPr>
          <p:sp>
            <p:nvSpPr>
              <p:cNvPr id="3528" name="Google Shape;3528;p1"/>
              <p:cNvSpPr/>
              <p:nvPr/>
            </p:nvSpPr>
            <p:spPr>
              <a:xfrm>
                <a:off x="5389979" y="5863191"/>
                <a:ext cx="200862" cy="248033"/>
              </a:xfrm>
              <a:custGeom>
                <a:avLst/>
                <a:gdLst/>
                <a:ahLst/>
                <a:cxnLst/>
                <a:rect l="l" t="t" r="r" b="b"/>
                <a:pathLst>
                  <a:path w="200862" h="248033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1357" y="225563"/>
                      <a:pt x="73244" y="236026"/>
                      <a:pt x="75131" y="248033"/>
                    </a:cubicBezTo>
                    <a:cubicBezTo>
                      <a:pt x="116470" y="237056"/>
                      <a:pt x="162611" y="221789"/>
                      <a:pt x="200863" y="208238"/>
                    </a:cubicBezTo>
                    <a:cubicBezTo>
                      <a:pt x="198976" y="198118"/>
                      <a:pt x="197432" y="189713"/>
                      <a:pt x="196574" y="183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1"/>
              <p:cNvSpPr/>
              <p:nvPr/>
            </p:nvSpPr>
            <p:spPr>
              <a:xfrm>
                <a:off x="5465453" y="6071601"/>
                <a:ext cx="206866" cy="510035"/>
              </a:xfrm>
              <a:custGeom>
                <a:avLst/>
                <a:gdLst/>
                <a:ahLst/>
                <a:cxnLst/>
                <a:rect l="l" t="t" r="r" b="b"/>
                <a:pathLst>
                  <a:path w="206866" h="510035" extrusionOk="0">
                    <a:moveTo>
                      <a:pt x="31562" y="261927"/>
                    </a:moveTo>
                    <a:cubicBezTo>
                      <a:pt x="32762" y="285942"/>
                      <a:pt x="24872" y="319905"/>
                      <a:pt x="27616" y="361758"/>
                    </a:cubicBezTo>
                    <a:cubicBezTo>
                      <a:pt x="29675" y="394178"/>
                      <a:pt x="63809" y="412531"/>
                      <a:pt x="76503" y="421794"/>
                    </a:cubicBezTo>
                    <a:cubicBezTo>
                      <a:pt x="94856" y="435173"/>
                      <a:pt x="99831" y="477370"/>
                      <a:pt x="101203" y="499497"/>
                    </a:cubicBezTo>
                    <a:cubicBezTo>
                      <a:pt x="138425" y="513220"/>
                      <a:pt x="174961" y="515107"/>
                      <a:pt x="206866" y="495724"/>
                    </a:cubicBezTo>
                    <a:cubicBezTo>
                      <a:pt x="204807" y="487319"/>
                      <a:pt x="199319" y="465020"/>
                      <a:pt x="192457" y="434830"/>
                    </a:cubicBezTo>
                    <a:cubicBezTo>
                      <a:pt x="189370" y="421108"/>
                      <a:pt x="161239" y="385601"/>
                      <a:pt x="157808" y="369306"/>
                    </a:cubicBezTo>
                    <a:cubicBezTo>
                      <a:pt x="140827" y="289544"/>
                      <a:pt x="135338" y="229680"/>
                      <a:pt x="139454" y="178392"/>
                    </a:cubicBezTo>
                    <a:cubicBezTo>
                      <a:pt x="145115" y="106006"/>
                      <a:pt x="133108" y="39624"/>
                      <a:pt x="125732" y="0"/>
                    </a:cubicBezTo>
                    <a:cubicBezTo>
                      <a:pt x="87481" y="13379"/>
                      <a:pt x="41339" y="28646"/>
                      <a:pt x="0" y="39795"/>
                    </a:cubicBezTo>
                    <a:cubicBezTo>
                      <a:pt x="3431" y="62952"/>
                      <a:pt x="6347" y="92112"/>
                      <a:pt x="10292" y="111667"/>
                    </a:cubicBezTo>
                    <a:cubicBezTo>
                      <a:pt x="21441" y="167585"/>
                      <a:pt x="30189" y="230880"/>
                      <a:pt x="31733" y="262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0" name="Google Shape;3530;p1"/>
            <p:cNvSpPr/>
            <p:nvPr/>
          </p:nvSpPr>
          <p:spPr>
            <a:xfrm>
              <a:off x="4239661" y="5522360"/>
              <a:ext cx="121305" cy="252836"/>
            </a:xfrm>
            <a:custGeom>
              <a:avLst/>
              <a:gdLst/>
              <a:ahLst/>
              <a:cxnLst/>
              <a:rect l="l" t="t" r="r" b="b"/>
              <a:pathLst>
                <a:path w="121305" h="252836" extrusionOk="0">
                  <a:moveTo>
                    <a:pt x="121305" y="0"/>
                  </a:moveTo>
                  <a:cubicBezTo>
                    <a:pt x="121305" y="0"/>
                    <a:pt x="37941" y="29160"/>
                    <a:pt x="5865" y="132765"/>
                  </a:cubicBezTo>
                  <a:cubicBezTo>
                    <a:pt x="-26211" y="236369"/>
                    <a:pt x="83740" y="252836"/>
                    <a:pt x="83740" y="252836"/>
                  </a:cubicBezTo>
                  <a:lnTo>
                    <a:pt x="121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1" name="Google Shape;3531;p1"/>
            <p:cNvGrpSpPr/>
            <p:nvPr/>
          </p:nvGrpSpPr>
          <p:grpSpPr>
            <a:xfrm>
              <a:off x="4267774" y="5248768"/>
              <a:ext cx="1414406" cy="1379755"/>
              <a:chOff x="4267774" y="5248768"/>
              <a:chExt cx="1414406" cy="1379755"/>
            </a:xfrm>
          </p:grpSpPr>
          <p:sp>
            <p:nvSpPr>
              <p:cNvPr id="3532" name="Google Shape;3532;p1"/>
              <p:cNvSpPr/>
              <p:nvPr/>
            </p:nvSpPr>
            <p:spPr>
              <a:xfrm>
                <a:off x="4267774" y="5248768"/>
                <a:ext cx="1414406" cy="932440"/>
              </a:xfrm>
              <a:custGeom>
                <a:avLst/>
                <a:gdLst/>
                <a:ahLst/>
                <a:cxnLst/>
                <a:rect l="l" t="t" r="r" b="b"/>
                <a:pathLst>
                  <a:path w="1414406" h="932440" extrusionOk="0">
                    <a:moveTo>
                      <a:pt x="1411749" y="272905"/>
                    </a:moveTo>
                    <a:cubicBezTo>
                      <a:pt x="1406431" y="215786"/>
                      <a:pt x="1358231" y="8062"/>
                      <a:pt x="1358231" y="8062"/>
                    </a:cubicBezTo>
                    <a:lnTo>
                      <a:pt x="1111741" y="0"/>
                    </a:lnTo>
                    <a:cubicBezTo>
                      <a:pt x="1111741" y="0"/>
                      <a:pt x="1083954" y="136024"/>
                      <a:pt x="990298" y="166556"/>
                    </a:cubicBezTo>
                    <a:cubicBezTo>
                      <a:pt x="895956" y="197260"/>
                      <a:pt x="768337" y="205665"/>
                      <a:pt x="664904" y="207895"/>
                    </a:cubicBezTo>
                    <a:cubicBezTo>
                      <a:pt x="559069" y="209953"/>
                      <a:pt x="455980" y="191428"/>
                      <a:pt x="358722" y="192629"/>
                    </a:cubicBezTo>
                    <a:cubicBezTo>
                      <a:pt x="256489" y="194001"/>
                      <a:pt x="161804" y="226592"/>
                      <a:pt x="116692" y="255581"/>
                    </a:cubicBezTo>
                    <a:cubicBezTo>
                      <a:pt x="28696" y="312014"/>
                      <a:pt x="-5610" y="450954"/>
                      <a:pt x="737" y="555245"/>
                    </a:cubicBezTo>
                    <a:cubicBezTo>
                      <a:pt x="7084" y="659536"/>
                      <a:pt x="69006" y="720257"/>
                      <a:pt x="83586" y="772403"/>
                    </a:cubicBezTo>
                    <a:cubicBezTo>
                      <a:pt x="98166" y="824376"/>
                      <a:pt x="62831" y="889215"/>
                      <a:pt x="37273" y="919747"/>
                    </a:cubicBezTo>
                    <a:cubicBezTo>
                      <a:pt x="87874" y="915974"/>
                      <a:pt x="143451" y="924722"/>
                      <a:pt x="179472" y="932441"/>
                    </a:cubicBezTo>
                    <a:cubicBezTo>
                      <a:pt x="211205" y="886470"/>
                      <a:pt x="255803" y="835355"/>
                      <a:pt x="280675" y="791786"/>
                    </a:cubicBezTo>
                    <a:cubicBezTo>
                      <a:pt x="299029" y="759881"/>
                      <a:pt x="344141" y="758509"/>
                      <a:pt x="401947" y="797961"/>
                    </a:cubicBezTo>
                    <a:cubicBezTo>
                      <a:pt x="492172" y="859369"/>
                      <a:pt x="623737" y="854909"/>
                      <a:pt x="749469" y="850792"/>
                    </a:cubicBezTo>
                    <a:cubicBezTo>
                      <a:pt x="899729" y="845818"/>
                      <a:pt x="1028721" y="847190"/>
                      <a:pt x="1111741" y="829865"/>
                    </a:cubicBezTo>
                    <a:cubicBezTo>
                      <a:pt x="1111741" y="829865"/>
                      <a:pt x="1260459" y="783209"/>
                      <a:pt x="1282758" y="762797"/>
                    </a:cubicBezTo>
                    <a:cubicBezTo>
                      <a:pt x="1329243" y="720429"/>
                      <a:pt x="1337133" y="689210"/>
                      <a:pt x="1374012" y="616310"/>
                    </a:cubicBezTo>
                    <a:cubicBezTo>
                      <a:pt x="1419468" y="526599"/>
                      <a:pt x="1416895" y="330368"/>
                      <a:pt x="1411577" y="2732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1"/>
              <p:cNvSpPr/>
              <p:nvPr/>
            </p:nvSpPr>
            <p:spPr>
              <a:xfrm>
                <a:off x="4285148" y="6167278"/>
                <a:ext cx="208724" cy="461245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61245" extrusionOk="0">
                    <a:moveTo>
                      <a:pt x="19728" y="1237"/>
                    </a:moveTo>
                    <a:cubicBezTo>
                      <a:pt x="19728" y="1237"/>
                      <a:pt x="19556" y="1409"/>
                      <a:pt x="19556" y="1581"/>
                    </a:cubicBezTo>
                    <a:cubicBezTo>
                      <a:pt x="-6002" y="31942"/>
                      <a:pt x="-7031" y="71051"/>
                      <a:pt x="19556" y="153557"/>
                    </a:cubicBezTo>
                    <a:cubicBezTo>
                      <a:pt x="46144" y="236063"/>
                      <a:pt x="62611" y="283920"/>
                      <a:pt x="47859" y="309821"/>
                    </a:cubicBezTo>
                    <a:cubicBezTo>
                      <a:pt x="33107" y="335722"/>
                      <a:pt x="42884" y="344642"/>
                      <a:pt x="66213" y="366255"/>
                    </a:cubicBezTo>
                    <a:cubicBezTo>
                      <a:pt x="89541" y="388039"/>
                      <a:pt x="99318" y="440013"/>
                      <a:pt x="99318" y="440013"/>
                    </a:cubicBezTo>
                    <a:cubicBezTo>
                      <a:pt x="99318" y="440013"/>
                      <a:pt x="137398" y="468316"/>
                      <a:pt x="178565" y="459567"/>
                    </a:cubicBezTo>
                    <a:cubicBezTo>
                      <a:pt x="219561" y="450820"/>
                      <a:pt x="206868" y="440013"/>
                      <a:pt x="206868" y="440013"/>
                    </a:cubicBezTo>
                    <a:cubicBezTo>
                      <a:pt x="206868" y="440013"/>
                      <a:pt x="190229" y="357164"/>
                      <a:pt x="166901" y="277402"/>
                    </a:cubicBezTo>
                    <a:cubicBezTo>
                      <a:pt x="142201" y="193009"/>
                      <a:pt x="123675" y="121652"/>
                      <a:pt x="125391" y="92492"/>
                    </a:cubicBezTo>
                    <a:cubicBezTo>
                      <a:pt x="126591" y="70536"/>
                      <a:pt x="141686" y="43091"/>
                      <a:pt x="162098" y="13588"/>
                    </a:cubicBezTo>
                    <a:cubicBezTo>
                      <a:pt x="126077" y="6040"/>
                      <a:pt x="70501" y="-2879"/>
                      <a:pt x="19899" y="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4" name="Google Shape;3534;p1"/>
            <p:cNvSpPr/>
            <p:nvPr/>
          </p:nvSpPr>
          <p:spPr>
            <a:xfrm>
              <a:off x="5395887" y="5266951"/>
              <a:ext cx="259964" cy="278681"/>
            </a:xfrm>
            <a:custGeom>
              <a:avLst/>
              <a:gdLst/>
              <a:ahLst/>
              <a:cxnLst/>
              <a:rect l="l" t="t" r="r" b="b"/>
              <a:pathLst>
                <a:path w="259964" h="278681" extrusionOk="0">
                  <a:moveTo>
                    <a:pt x="4040" y="33620"/>
                  </a:moveTo>
                  <a:cubicBezTo>
                    <a:pt x="4040" y="33620"/>
                    <a:pt x="-5051" y="86452"/>
                    <a:pt x="4040" y="111667"/>
                  </a:cubicBezTo>
                  <a:cubicBezTo>
                    <a:pt x="13132" y="136710"/>
                    <a:pt x="26854" y="141342"/>
                    <a:pt x="25825" y="159695"/>
                  </a:cubicBezTo>
                  <a:cubicBezTo>
                    <a:pt x="24796" y="178049"/>
                    <a:pt x="18792" y="200862"/>
                    <a:pt x="50354" y="210125"/>
                  </a:cubicBezTo>
                  <a:cubicBezTo>
                    <a:pt x="81916" y="219216"/>
                    <a:pt x="77284" y="248205"/>
                    <a:pt x="94609" y="262785"/>
                  </a:cubicBezTo>
                  <a:cubicBezTo>
                    <a:pt x="129944" y="292631"/>
                    <a:pt x="156703" y="272905"/>
                    <a:pt x="162020" y="264157"/>
                  </a:cubicBezTo>
                  <a:cubicBezTo>
                    <a:pt x="182604" y="230709"/>
                    <a:pt x="211078" y="249063"/>
                    <a:pt x="226173" y="187140"/>
                  </a:cubicBezTo>
                  <a:cubicBezTo>
                    <a:pt x="229604" y="172903"/>
                    <a:pt x="259964" y="124531"/>
                    <a:pt x="259964" y="124531"/>
                  </a:cubicBezTo>
                  <a:lnTo>
                    <a:pt x="232520" y="0"/>
                  </a:lnTo>
                  <a:lnTo>
                    <a:pt x="4040" y="33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5" name="Google Shape;3535;p1"/>
            <p:cNvGrpSpPr/>
            <p:nvPr/>
          </p:nvGrpSpPr>
          <p:grpSpPr>
            <a:xfrm>
              <a:off x="5238003" y="5913107"/>
              <a:ext cx="282339" cy="718444"/>
              <a:chOff x="5238003" y="5913107"/>
              <a:chExt cx="282339" cy="718444"/>
            </a:xfrm>
          </p:grpSpPr>
          <p:sp>
            <p:nvSpPr>
              <p:cNvPr id="3536" name="Google Shape;3536;p1"/>
              <p:cNvSpPr/>
              <p:nvPr/>
            </p:nvSpPr>
            <p:spPr>
              <a:xfrm>
                <a:off x="5238003" y="5913107"/>
                <a:ext cx="208066" cy="318189"/>
              </a:xfrm>
              <a:custGeom>
                <a:avLst/>
                <a:gdLst/>
                <a:ahLst/>
                <a:cxnLst/>
                <a:rect l="l" t="t" r="r" b="b"/>
                <a:pathLst>
                  <a:path w="208066" h="318189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5817" y="238428"/>
                      <a:pt x="79247" y="288343"/>
                      <a:pt x="85079" y="318189"/>
                    </a:cubicBezTo>
                    <a:cubicBezTo>
                      <a:pt x="122301" y="289887"/>
                      <a:pt x="169301" y="267073"/>
                      <a:pt x="208067" y="250949"/>
                    </a:cubicBezTo>
                    <a:cubicBezTo>
                      <a:pt x="203607" y="220760"/>
                      <a:pt x="198461" y="197089"/>
                      <a:pt x="196574" y="18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1"/>
              <p:cNvSpPr/>
              <p:nvPr/>
            </p:nvSpPr>
            <p:spPr>
              <a:xfrm>
                <a:off x="5323597" y="6164227"/>
                <a:ext cx="196745" cy="467324"/>
              </a:xfrm>
              <a:custGeom>
                <a:avLst/>
                <a:gdLst/>
                <a:ahLst/>
                <a:cxnLst/>
                <a:rect l="l" t="t" r="r" b="b"/>
                <a:pathLst>
                  <a:path w="196745" h="467324" extrusionOk="0">
                    <a:moveTo>
                      <a:pt x="21441" y="219216"/>
                    </a:moveTo>
                    <a:cubicBezTo>
                      <a:pt x="22642" y="243231"/>
                      <a:pt x="14752" y="277194"/>
                      <a:pt x="17496" y="319047"/>
                    </a:cubicBezTo>
                    <a:cubicBezTo>
                      <a:pt x="19554" y="351467"/>
                      <a:pt x="53689" y="369820"/>
                      <a:pt x="66382" y="379083"/>
                    </a:cubicBezTo>
                    <a:cubicBezTo>
                      <a:pt x="84736" y="392462"/>
                      <a:pt x="89710" y="434659"/>
                      <a:pt x="91083" y="456786"/>
                    </a:cubicBezTo>
                    <a:cubicBezTo>
                      <a:pt x="128305" y="470509"/>
                      <a:pt x="164841" y="472396"/>
                      <a:pt x="196746" y="453013"/>
                    </a:cubicBezTo>
                    <a:cubicBezTo>
                      <a:pt x="194687" y="444608"/>
                      <a:pt x="189198" y="422308"/>
                      <a:pt x="182337" y="392119"/>
                    </a:cubicBezTo>
                    <a:cubicBezTo>
                      <a:pt x="179250" y="378397"/>
                      <a:pt x="151119" y="342890"/>
                      <a:pt x="147688" y="326595"/>
                    </a:cubicBezTo>
                    <a:cubicBezTo>
                      <a:pt x="130706" y="246833"/>
                      <a:pt x="125217" y="186968"/>
                      <a:pt x="129334" y="135681"/>
                    </a:cubicBezTo>
                    <a:cubicBezTo>
                      <a:pt x="133279" y="85251"/>
                      <a:pt x="128648" y="37565"/>
                      <a:pt x="122987" y="0"/>
                    </a:cubicBezTo>
                    <a:cubicBezTo>
                      <a:pt x="84222" y="16124"/>
                      <a:pt x="37051" y="38938"/>
                      <a:pt x="0" y="67240"/>
                    </a:cubicBezTo>
                    <a:cubicBezTo>
                      <a:pt x="0" y="67755"/>
                      <a:pt x="171" y="68441"/>
                      <a:pt x="343" y="68956"/>
                    </a:cubicBezTo>
                    <a:cubicBezTo>
                      <a:pt x="11493" y="124874"/>
                      <a:pt x="20241" y="188169"/>
                      <a:pt x="21784" y="21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8" name="Google Shape;3538;p1"/>
            <p:cNvSpPr/>
            <p:nvPr/>
          </p:nvSpPr>
          <p:spPr>
            <a:xfrm>
              <a:off x="4548449" y="5931289"/>
              <a:ext cx="743585" cy="194989"/>
            </a:xfrm>
            <a:custGeom>
              <a:avLst/>
              <a:gdLst/>
              <a:ahLst/>
              <a:cxnLst/>
              <a:rect l="l" t="t" r="r" b="b"/>
              <a:pathLst>
                <a:path w="743585" h="194989" extrusionOk="0">
                  <a:moveTo>
                    <a:pt x="743414" y="158322"/>
                  </a:moveTo>
                  <a:cubicBezTo>
                    <a:pt x="743414" y="158322"/>
                    <a:pt x="710995" y="112010"/>
                    <a:pt x="678919" y="71700"/>
                  </a:cubicBezTo>
                  <a:cubicBezTo>
                    <a:pt x="646842" y="31390"/>
                    <a:pt x="608763" y="0"/>
                    <a:pt x="608763" y="0"/>
                  </a:cubicBezTo>
                  <a:cubicBezTo>
                    <a:pt x="608763" y="0"/>
                    <a:pt x="576686" y="51974"/>
                    <a:pt x="608763" y="79419"/>
                  </a:cubicBezTo>
                  <a:cubicBezTo>
                    <a:pt x="640839" y="106863"/>
                    <a:pt x="651645" y="119042"/>
                    <a:pt x="651645" y="119042"/>
                  </a:cubicBezTo>
                  <a:cubicBezTo>
                    <a:pt x="651645" y="119042"/>
                    <a:pt x="599672" y="136710"/>
                    <a:pt x="523169" y="142370"/>
                  </a:cubicBezTo>
                  <a:cubicBezTo>
                    <a:pt x="444264" y="148202"/>
                    <a:pt x="348893" y="150947"/>
                    <a:pt x="286628" y="138597"/>
                  </a:cubicBezTo>
                  <a:cubicBezTo>
                    <a:pt x="230366" y="127447"/>
                    <a:pt x="158494" y="52317"/>
                    <a:pt x="99659" y="56777"/>
                  </a:cubicBezTo>
                  <a:cubicBezTo>
                    <a:pt x="40824" y="61237"/>
                    <a:pt x="0" y="109265"/>
                    <a:pt x="0" y="109265"/>
                  </a:cubicBezTo>
                  <a:cubicBezTo>
                    <a:pt x="0" y="109265"/>
                    <a:pt x="30704" y="79762"/>
                    <a:pt x="111324" y="136881"/>
                  </a:cubicBezTo>
                  <a:cubicBezTo>
                    <a:pt x="191943" y="194001"/>
                    <a:pt x="434659" y="195717"/>
                    <a:pt x="489720" y="194859"/>
                  </a:cubicBezTo>
                  <a:cubicBezTo>
                    <a:pt x="544610" y="194001"/>
                    <a:pt x="743586" y="158494"/>
                    <a:pt x="743586" y="158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9" name="Google Shape;3539;p1"/>
            <p:cNvGrpSpPr/>
            <p:nvPr/>
          </p:nvGrpSpPr>
          <p:grpSpPr>
            <a:xfrm>
              <a:off x="5119462" y="4965571"/>
              <a:ext cx="293502" cy="153488"/>
              <a:chOff x="5119462" y="4965571"/>
              <a:chExt cx="293502" cy="153488"/>
            </a:xfrm>
          </p:grpSpPr>
          <p:sp>
            <p:nvSpPr>
              <p:cNvPr id="3540" name="Google Shape;3540;p1"/>
              <p:cNvSpPr/>
              <p:nvPr/>
            </p:nvSpPr>
            <p:spPr>
              <a:xfrm>
                <a:off x="5119462" y="4965571"/>
                <a:ext cx="293502" cy="142713"/>
              </a:xfrm>
              <a:custGeom>
                <a:avLst/>
                <a:gdLst/>
                <a:ahLst/>
                <a:cxnLst/>
                <a:rect l="l" t="t" r="r" b="b"/>
                <a:pathLst>
                  <a:path w="293502" h="142713" extrusionOk="0">
                    <a:moveTo>
                      <a:pt x="118027" y="57977"/>
                    </a:moveTo>
                    <a:cubicBezTo>
                      <a:pt x="67597" y="60207"/>
                      <a:pt x="63137" y="90054"/>
                      <a:pt x="21798" y="110637"/>
                    </a:cubicBezTo>
                    <a:cubicBezTo>
                      <a:pt x="-4446" y="123674"/>
                      <a:pt x="-2903" y="134995"/>
                      <a:pt x="5331" y="142714"/>
                    </a:cubicBezTo>
                    <a:cubicBezTo>
                      <a:pt x="48042" y="114411"/>
                      <a:pt x="55246" y="90054"/>
                      <a:pt x="92640" y="80963"/>
                    </a:cubicBezTo>
                    <a:cubicBezTo>
                      <a:pt x="134837" y="70671"/>
                      <a:pt x="223518" y="113039"/>
                      <a:pt x="223518" y="113039"/>
                    </a:cubicBezTo>
                    <a:lnTo>
                      <a:pt x="293503" y="0"/>
                    </a:lnTo>
                    <a:cubicBezTo>
                      <a:pt x="293503" y="0"/>
                      <a:pt x="168457" y="55919"/>
                      <a:pt x="118027" y="58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1" name="Google Shape;3541;p1"/>
              <p:cNvSpPr/>
              <p:nvPr/>
            </p:nvSpPr>
            <p:spPr>
              <a:xfrm>
                <a:off x="5124793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87309" y="1612"/>
                    </a:moveTo>
                    <a:cubicBezTo>
                      <a:pt x="49915" y="10703"/>
                      <a:pt x="42711" y="35231"/>
                      <a:pt x="0" y="63363"/>
                    </a:cubicBezTo>
                    <a:cubicBezTo>
                      <a:pt x="4631" y="67651"/>
                      <a:pt x="11493" y="70910"/>
                      <a:pt x="16467" y="72625"/>
                    </a:cubicBezTo>
                    <a:cubicBezTo>
                      <a:pt x="30189" y="77257"/>
                      <a:pt x="87995" y="72454"/>
                      <a:pt x="137911" y="56673"/>
                    </a:cubicBezTo>
                    <a:cubicBezTo>
                      <a:pt x="187655" y="40892"/>
                      <a:pt x="218187" y="33688"/>
                      <a:pt x="218187" y="33688"/>
                    </a:cubicBezTo>
                    <a:cubicBezTo>
                      <a:pt x="218187" y="33688"/>
                      <a:pt x="129505" y="-8680"/>
                      <a:pt x="87309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2" name="Google Shape;3542;p1"/>
            <p:cNvGrpSpPr/>
            <p:nvPr/>
          </p:nvGrpSpPr>
          <p:grpSpPr>
            <a:xfrm>
              <a:off x="5634753" y="4972604"/>
              <a:ext cx="278236" cy="146455"/>
              <a:chOff x="5634753" y="4972604"/>
              <a:chExt cx="278236" cy="146455"/>
            </a:xfrm>
          </p:grpSpPr>
          <p:sp>
            <p:nvSpPr>
              <p:cNvPr id="3543" name="Google Shape;3543;p1"/>
              <p:cNvSpPr/>
              <p:nvPr/>
            </p:nvSpPr>
            <p:spPr>
              <a:xfrm>
                <a:off x="5634753" y="4972604"/>
                <a:ext cx="278236" cy="135680"/>
              </a:xfrm>
              <a:custGeom>
                <a:avLst/>
                <a:gdLst/>
                <a:ahLst/>
                <a:cxnLst/>
                <a:rect l="l" t="t" r="r" b="b"/>
                <a:pathLst>
                  <a:path w="278236" h="135680" extrusionOk="0">
                    <a:moveTo>
                      <a:pt x="160210" y="50945"/>
                    </a:moveTo>
                    <a:cubicBezTo>
                      <a:pt x="210640" y="53175"/>
                      <a:pt x="215099" y="83021"/>
                      <a:pt x="256438" y="103605"/>
                    </a:cubicBezTo>
                    <a:cubicBezTo>
                      <a:pt x="282683" y="116641"/>
                      <a:pt x="281139" y="127962"/>
                      <a:pt x="272905" y="135681"/>
                    </a:cubicBezTo>
                    <a:cubicBezTo>
                      <a:pt x="230194" y="107378"/>
                      <a:pt x="222990" y="83021"/>
                      <a:pt x="185596" y="73930"/>
                    </a:cubicBezTo>
                    <a:cubicBezTo>
                      <a:pt x="143400" y="63638"/>
                      <a:pt x="54718" y="106006"/>
                      <a:pt x="54718" y="106006"/>
                    </a:cubicBezTo>
                    <a:lnTo>
                      <a:pt x="0" y="0"/>
                    </a:lnTo>
                    <a:cubicBezTo>
                      <a:pt x="0" y="0"/>
                      <a:pt x="109780" y="48715"/>
                      <a:pt x="160210" y="509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1"/>
              <p:cNvSpPr/>
              <p:nvPr/>
            </p:nvSpPr>
            <p:spPr>
              <a:xfrm>
                <a:off x="5689472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130878" y="1612"/>
                    </a:moveTo>
                    <a:cubicBezTo>
                      <a:pt x="168272" y="10703"/>
                      <a:pt x="175476" y="35231"/>
                      <a:pt x="218187" y="63363"/>
                    </a:cubicBezTo>
                    <a:cubicBezTo>
                      <a:pt x="213556" y="67651"/>
                      <a:pt x="206695" y="70910"/>
                      <a:pt x="201720" y="72625"/>
                    </a:cubicBezTo>
                    <a:cubicBezTo>
                      <a:pt x="187998" y="77257"/>
                      <a:pt x="130192" y="72454"/>
                      <a:pt x="80276" y="56673"/>
                    </a:cubicBezTo>
                    <a:cubicBezTo>
                      <a:pt x="30532" y="40892"/>
                      <a:pt x="0" y="33688"/>
                      <a:pt x="0" y="33688"/>
                    </a:cubicBezTo>
                    <a:cubicBezTo>
                      <a:pt x="0" y="33688"/>
                      <a:pt x="88681" y="-8680"/>
                      <a:pt x="130878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45" name="Google Shape;3545;p1"/>
            <p:cNvSpPr/>
            <p:nvPr/>
          </p:nvSpPr>
          <p:spPr>
            <a:xfrm>
              <a:off x="5328174" y="4940013"/>
              <a:ext cx="378275" cy="464848"/>
            </a:xfrm>
            <a:custGeom>
              <a:avLst/>
              <a:gdLst/>
              <a:ahLst/>
              <a:cxnLst/>
              <a:rect l="l" t="t" r="r" b="b"/>
              <a:pathLst>
                <a:path w="378275" h="464848" extrusionOk="0">
                  <a:moveTo>
                    <a:pt x="118067" y="0"/>
                  </a:moveTo>
                  <a:cubicBezTo>
                    <a:pt x="118067" y="0"/>
                    <a:pt x="28014" y="58320"/>
                    <a:pt x="13948" y="95028"/>
                  </a:cubicBezTo>
                  <a:cubicBezTo>
                    <a:pt x="-117" y="131735"/>
                    <a:pt x="-8694" y="159180"/>
                    <a:pt x="13948" y="183538"/>
                  </a:cubicBezTo>
                  <a:cubicBezTo>
                    <a:pt x="36590" y="207895"/>
                    <a:pt x="18580" y="267760"/>
                    <a:pt x="44481" y="334142"/>
                  </a:cubicBezTo>
                  <a:cubicBezTo>
                    <a:pt x="70211" y="400353"/>
                    <a:pt x="118067" y="464848"/>
                    <a:pt x="191997" y="464848"/>
                  </a:cubicBezTo>
                  <a:cubicBezTo>
                    <a:pt x="259752" y="464848"/>
                    <a:pt x="330079" y="376681"/>
                    <a:pt x="340028" y="334142"/>
                  </a:cubicBezTo>
                  <a:cubicBezTo>
                    <a:pt x="354437" y="272219"/>
                    <a:pt x="359754" y="209096"/>
                    <a:pt x="369703" y="183538"/>
                  </a:cubicBezTo>
                  <a:cubicBezTo>
                    <a:pt x="384969" y="143914"/>
                    <a:pt x="377937" y="123502"/>
                    <a:pt x="363528" y="95028"/>
                  </a:cubicBezTo>
                  <a:cubicBezTo>
                    <a:pt x="357524" y="83192"/>
                    <a:pt x="340028" y="53861"/>
                    <a:pt x="306751" y="32591"/>
                  </a:cubicBezTo>
                  <a:cubicBezTo>
                    <a:pt x="271759" y="10292"/>
                    <a:pt x="118239" y="0"/>
                    <a:pt x="118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6" name="Google Shape;3546;p1"/>
            <p:cNvSpPr/>
            <p:nvPr/>
          </p:nvSpPr>
          <p:spPr>
            <a:xfrm>
              <a:off x="5372052" y="4915141"/>
              <a:ext cx="296236" cy="463475"/>
            </a:xfrm>
            <a:custGeom>
              <a:avLst/>
              <a:gdLst/>
              <a:ahLst/>
              <a:cxnLst/>
              <a:rect l="l" t="t" r="r" b="b"/>
              <a:pathLst>
                <a:path w="296236" h="463475" extrusionOk="0">
                  <a:moveTo>
                    <a:pt x="148805" y="0"/>
                  </a:moveTo>
                  <a:lnTo>
                    <a:pt x="148805" y="0"/>
                  </a:lnTo>
                  <a:cubicBezTo>
                    <a:pt x="148805" y="0"/>
                    <a:pt x="148290" y="0"/>
                    <a:pt x="147947" y="0"/>
                  </a:cubicBezTo>
                  <a:cubicBezTo>
                    <a:pt x="147604" y="0"/>
                    <a:pt x="147433" y="0"/>
                    <a:pt x="147090" y="0"/>
                  </a:cubicBezTo>
                  <a:lnTo>
                    <a:pt x="147090" y="0"/>
                  </a:lnTo>
                  <a:cubicBezTo>
                    <a:pt x="81908" y="1372"/>
                    <a:pt x="-6945" y="75302"/>
                    <a:pt x="431" y="128648"/>
                  </a:cubicBezTo>
                  <a:cubicBezTo>
                    <a:pt x="7807" y="182508"/>
                    <a:pt x="21529" y="215614"/>
                    <a:pt x="26161" y="262613"/>
                  </a:cubicBezTo>
                  <a:cubicBezTo>
                    <a:pt x="30792" y="309613"/>
                    <a:pt x="33022" y="375995"/>
                    <a:pt x="80021" y="419564"/>
                  </a:cubicBezTo>
                  <a:cubicBezTo>
                    <a:pt x="121875" y="458329"/>
                    <a:pt x="121532" y="463304"/>
                    <a:pt x="148119" y="463476"/>
                  </a:cubicBezTo>
                  <a:cubicBezTo>
                    <a:pt x="171104" y="463476"/>
                    <a:pt x="174191" y="458501"/>
                    <a:pt x="216216" y="419564"/>
                  </a:cubicBezTo>
                  <a:cubicBezTo>
                    <a:pt x="263216" y="375995"/>
                    <a:pt x="265446" y="309613"/>
                    <a:pt x="270077" y="262613"/>
                  </a:cubicBezTo>
                  <a:cubicBezTo>
                    <a:pt x="274708" y="215614"/>
                    <a:pt x="288431" y="182508"/>
                    <a:pt x="295807" y="128648"/>
                  </a:cubicBezTo>
                  <a:cubicBezTo>
                    <a:pt x="303183" y="75302"/>
                    <a:pt x="214158" y="1372"/>
                    <a:pt x="149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7" name="Google Shape;3547;p1"/>
            <p:cNvSpPr/>
            <p:nvPr/>
          </p:nvSpPr>
          <p:spPr>
            <a:xfrm>
              <a:off x="5291863" y="5274155"/>
              <a:ext cx="133965" cy="124016"/>
            </a:xfrm>
            <a:custGeom>
              <a:avLst/>
              <a:gdLst/>
              <a:ahLst/>
              <a:cxnLst/>
              <a:rect l="l" t="t" r="r" b="b"/>
              <a:pathLst>
                <a:path w="133965" h="124016" extrusionOk="0">
                  <a:moveTo>
                    <a:pt x="0" y="124016"/>
                  </a:moveTo>
                  <a:cubicBezTo>
                    <a:pt x="0" y="124016"/>
                    <a:pt x="52488" y="122644"/>
                    <a:pt x="80277" y="113553"/>
                  </a:cubicBezTo>
                  <a:cubicBezTo>
                    <a:pt x="108064" y="104462"/>
                    <a:pt x="133965" y="87481"/>
                    <a:pt x="133965" y="87481"/>
                  </a:cubicBezTo>
                  <a:lnTo>
                    <a:pt x="80791" y="0"/>
                  </a:lnTo>
                  <a:cubicBezTo>
                    <a:pt x="80791" y="0"/>
                    <a:pt x="38594" y="91083"/>
                    <a:pt x="172" y="124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8" name="Google Shape;3548;p1"/>
            <p:cNvSpPr/>
            <p:nvPr/>
          </p:nvSpPr>
          <p:spPr>
            <a:xfrm>
              <a:off x="5402158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19554" y="187"/>
                  </a:moveTo>
                  <a:cubicBezTo>
                    <a:pt x="8577" y="-2215"/>
                    <a:pt x="171" y="19055"/>
                    <a:pt x="0" y="34664"/>
                  </a:cubicBezTo>
                  <a:cubicBezTo>
                    <a:pt x="23671" y="57649"/>
                    <a:pt x="55233" y="49416"/>
                    <a:pt x="55233" y="49416"/>
                  </a:cubicBezTo>
                  <a:cubicBezTo>
                    <a:pt x="55233" y="49416"/>
                    <a:pt x="55233" y="8249"/>
                    <a:pt x="1972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9" name="Google Shape;3549;p1"/>
            <p:cNvSpPr/>
            <p:nvPr/>
          </p:nvSpPr>
          <p:spPr>
            <a:xfrm>
              <a:off x="5579520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35678" y="187"/>
                  </a:moveTo>
                  <a:cubicBezTo>
                    <a:pt x="46656" y="-2215"/>
                    <a:pt x="55061" y="19055"/>
                    <a:pt x="55233" y="34664"/>
                  </a:cubicBezTo>
                  <a:cubicBezTo>
                    <a:pt x="31562" y="57649"/>
                    <a:pt x="0" y="49416"/>
                    <a:pt x="0" y="49416"/>
                  </a:cubicBezTo>
                  <a:cubicBezTo>
                    <a:pt x="0" y="49416"/>
                    <a:pt x="0" y="8249"/>
                    <a:pt x="35507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0" name="Google Shape;3550;p1"/>
            <p:cNvSpPr/>
            <p:nvPr/>
          </p:nvSpPr>
          <p:spPr>
            <a:xfrm>
              <a:off x="5419482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1" name="Google Shape;3551;p1"/>
            <p:cNvSpPr/>
            <p:nvPr/>
          </p:nvSpPr>
          <p:spPr>
            <a:xfrm>
              <a:off x="5598560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2" name="Google Shape;3552;p1"/>
            <p:cNvSpPr/>
            <p:nvPr/>
          </p:nvSpPr>
          <p:spPr>
            <a:xfrm>
              <a:off x="5463923" y="5280726"/>
              <a:ext cx="106664" cy="24971"/>
            </a:xfrm>
            <a:custGeom>
              <a:avLst/>
              <a:gdLst/>
              <a:ahLst/>
              <a:cxnLst/>
              <a:rect l="l" t="t" r="r" b="b"/>
              <a:pathLst>
                <a:path w="106664" h="24971" extrusionOk="0">
                  <a:moveTo>
                    <a:pt x="95186" y="1491"/>
                  </a:moveTo>
                  <a:cubicBezTo>
                    <a:pt x="84208" y="7666"/>
                    <a:pt x="61909" y="11612"/>
                    <a:pt x="53332" y="13155"/>
                  </a:cubicBezTo>
                  <a:cubicBezTo>
                    <a:pt x="44756" y="11783"/>
                    <a:pt x="22457" y="7666"/>
                    <a:pt x="11479" y="1491"/>
                  </a:cubicBezTo>
                  <a:cubicBezTo>
                    <a:pt x="-2244" y="-6228"/>
                    <a:pt x="-5331" y="18301"/>
                    <a:pt x="11479" y="22933"/>
                  </a:cubicBezTo>
                  <a:cubicBezTo>
                    <a:pt x="24687" y="26535"/>
                    <a:pt x="45099" y="24476"/>
                    <a:pt x="53332" y="23447"/>
                  </a:cubicBezTo>
                  <a:cubicBezTo>
                    <a:pt x="61566" y="24476"/>
                    <a:pt x="81978" y="26535"/>
                    <a:pt x="95186" y="22933"/>
                  </a:cubicBezTo>
                  <a:cubicBezTo>
                    <a:pt x="111996" y="18301"/>
                    <a:pt x="108908" y="-6056"/>
                    <a:pt x="95186" y="1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3" name="Google Shape;3553;p1"/>
            <p:cNvSpPr/>
            <p:nvPr/>
          </p:nvSpPr>
          <p:spPr>
            <a:xfrm>
              <a:off x="5470942" y="5309833"/>
              <a:ext cx="99659" cy="36725"/>
            </a:xfrm>
            <a:custGeom>
              <a:avLst/>
              <a:gdLst/>
              <a:ahLst/>
              <a:cxnLst/>
              <a:rect l="l" t="t" r="r" b="b"/>
              <a:pathLst>
                <a:path w="99659" h="36725" extrusionOk="0">
                  <a:moveTo>
                    <a:pt x="0" y="20584"/>
                  </a:moveTo>
                  <a:cubicBezTo>
                    <a:pt x="0" y="20584"/>
                    <a:pt x="28989" y="26759"/>
                    <a:pt x="38938" y="15266"/>
                  </a:cubicBezTo>
                  <a:cubicBezTo>
                    <a:pt x="48886" y="3774"/>
                    <a:pt x="49229" y="0"/>
                    <a:pt x="49229" y="0"/>
                  </a:cubicBezTo>
                  <a:cubicBezTo>
                    <a:pt x="49229" y="0"/>
                    <a:pt x="56605" y="13723"/>
                    <a:pt x="70328" y="17496"/>
                  </a:cubicBezTo>
                  <a:cubicBezTo>
                    <a:pt x="84050" y="21270"/>
                    <a:pt x="99659" y="18354"/>
                    <a:pt x="99659" y="18354"/>
                  </a:cubicBezTo>
                  <a:cubicBezTo>
                    <a:pt x="99659" y="18354"/>
                    <a:pt x="83879" y="37394"/>
                    <a:pt x="49229" y="36708"/>
                  </a:cubicBezTo>
                  <a:cubicBezTo>
                    <a:pt x="14580" y="36022"/>
                    <a:pt x="0" y="20755"/>
                    <a:pt x="0" y="20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4" name="Google Shape;3554;p1"/>
            <p:cNvSpPr/>
            <p:nvPr/>
          </p:nvSpPr>
          <p:spPr>
            <a:xfrm>
              <a:off x="5358761" y="4901950"/>
              <a:ext cx="323678" cy="179918"/>
            </a:xfrm>
            <a:custGeom>
              <a:avLst/>
              <a:gdLst/>
              <a:ahLst/>
              <a:cxnLst/>
              <a:rect l="l" t="t" r="r" b="b"/>
              <a:pathLst>
                <a:path w="323678" h="179918" extrusionOk="0">
                  <a:moveTo>
                    <a:pt x="13379" y="179919"/>
                  </a:moveTo>
                  <a:cubicBezTo>
                    <a:pt x="13379" y="179919"/>
                    <a:pt x="54890" y="98613"/>
                    <a:pt x="98458" y="107704"/>
                  </a:cubicBezTo>
                  <a:cubicBezTo>
                    <a:pt x="142027" y="116795"/>
                    <a:pt x="139626" y="134292"/>
                    <a:pt x="167071" y="137036"/>
                  </a:cubicBezTo>
                  <a:cubicBezTo>
                    <a:pt x="194516" y="139780"/>
                    <a:pt x="211840" y="99642"/>
                    <a:pt x="248376" y="108905"/>
                  </a:cubicBezTo>
                  <a:cubicBezTo>
                    <a:pt x="276164" y="115938"/>
                    <a:pt x="323678" y="162766"/>
                    <a:pt x="323678" y="162766"/>
                  </a:cubicBezTo>
                  <a:cubicBezTo>
                    <a:pt x="323678" y="162766"/>
                    <a:pt x="314244" y="86435"/>
                    <a:pt x="313386" y="86092"/>
                  </a:cubicBezTo>
                  <a:cubicBezTo>
                    <a:pt x="312529" y="85748"/>
                    <a:pt x="249577" y="4786"/>
                    <a:pt x="167071" y="155"/>
                  </a:cubicBezTo>
                  <a:cubicBezTo>
                    <a:pt x="84736" y="-4477"/>
                    <a:pt x="0" y="96383"/>
                    <a:pt x="0" y="96383"/>
                  </a:cubicBezTo>
                  <a:lnTo>
                    <a:pt x="13379" y="179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5" name="Google Shape;3555;p1"/>
          <p:cNvGrpSpPr/>
          <p:nvPr/>
        </p:nvGrpSpPr>
        <p:grpSpPr>
          <a:xfrm>
            <a:off x="1239440" y="4276157"/>
            <a:ext cx="352852" cy="206500"/>
            <a:chOff x="1239440" y="4113332"/>
            <a:chExt cx="352852" cy="206500"/>
          </a:xfrm>
        </p:grpSpPr>
        <p:sp>
          <p:nvSpPr>
            <p:cNvPr id="3556" name="Google Shape;3556;p1"/>
            <p:cNvSpPr/>
            <p:nvPr/>
          </p:nvSpPr>
          <p:spPr>
            <a:xfrm>
              <a:off x="1239440" y="4128213"/>
              <a:ext cx="154554" cy="191619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7" name="Google Shape;3557;p1"/>
            <p:cNvSpPr/>
            <p:nvPr/>
          </p:nvSpPr>
          <p:spPr>
            <a:xfrm>
              <a:off x="1440714" y="4113332"/>
              <a:ext cx="151578" cy="184635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8" name="Google Shape;3558;p1"/>
          <p:cNvGrpSpPr/>
          <p:nvPr/>
        </p:nvGrpSpPr>
        <p:grpSpPr>
          <a:xfrm>
            <a:off x="2101230" y="3499912"/>
            <a:ext cx="256935" cy="202834"/>
            <a:chOff x="2101230" y="3657816"/>
            <a:chExt cx="256935" cy="202834"/>
          </a:xfrm>
        </p:grpSpPr>
        <p:sp>
          <p:nvSpPr>
            <p:cNvPr id="3559" name="Google Shape;3559;p1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1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1" name="Google Shape;3561;p1"/>
          <p:cNvGrpSpPr/>
          <p:nvPr/>
        </p:nvGrpSpPr>
        <p:grpSpPr>
          <a:xfrm>
            <a:off x="2302558" y="4161617"/>
            <a:ext cx="280580" cy="190102"/>
            <a:chOff x="2302558" y="4161617"/>
            <a:chExt cx="280580" cy="190102"/>
          </a:xfrm>
        </p:grpSpPr>
        <p:sp>
          <p:nvSpPr>
            <p:cNvPr id="3562" name="Google Shape;3562;p1"/>
            <p:cNvSpPr/>
            <p:nvPr/>
          </p:nvSpPr>
          <p:spPr>
            <a:xfrm>
              <a:off x="2489891" y="4186822"/>
              <a:ext cx="93247" cy="164897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1"/>
            <p:cNvSpPr/>
            <p:nvPr/>
          </p:nvSpPr>
          <p:spPr>
            <a:xfrm>
              <a:off x="2302558" y="4161617"/>
              <a:ext cx="116705" cy="94748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4" name="Google Shape;3564;p1"/>
          <p:cNvSpPr/>
          <p:nvPr/>
        </p:nvSpPr>
        <p:spPr>
          <a:xfrm rot="-281788">
            <a:off x="597345" y="3739644"/>
            <a:ext cx="154611" cy="191678"/>
          </a:xfrm>
          <a:custGeom>
            <a:avLst/>
            <a:gdLst/>
            <a:ahLst/>
            <a:cxnLst/>
            <a:rect l="l" t="t" r="r" b="b"/>
            <a:pathLst>
              <a:path w="87304" h="108235" extrusionOk="0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65" name="Google Shape;3565;p1"/>
          <p:cNvGrpSpPr/>
          <p:nvPr/>
        </p:nvGrpSpPr>
        <p:grpSpPr>
          <a:xfrm>
            <a:off x="6266740" y="3655995"/>
            <a:ext cx="352827" cy="206457"/>
            <a:chOff x="1239440" y="4113332"/>
            <a:chExt cx="352827" cy="206457"/>
          </a:xfrm>
        </p:grpSpPr>
        <p:sp>
          <p:nvSpPr>
            <p:cNvPr id="3566" name="Google Shape;3566;p1"/>
            <p:cNvSpPr/>
            <p:nvPr/>
          </p:nvSpPr>
          <p:spPr>
            <a:xfrm>
              <a:off x="1239440" y="4128213"/>
              <a:ext cx="154528" cy="191576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1"/>
            <p:cNvSpPr/>
            <p:nvPr/>
          </p:nvSpPr>
          <p:spPr>
            <a:xfrm>
              <a:off x="1440714" y="4113332"/>
              <a:ext cx="151553" cy="184593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8" name="Google Shape;3568;p1"/>
          <p:cNvGrpSpPr/>
          <p:nvPr/>
        </p:nvGrpSpPr>
        <p:grpSpPr>
          <a:xfrm>
            <a:off x="6693633" y="4771492"/>
            <a:ext cx="280564" cy="190065"/>
            <a:chOff x="2302558" y="4161617"/>
            <a:chExt cx="280564" cy="190065"/>
          </a:xfrm>
        </p:grpSpPr>
        <p:sp>
          <p:nvSpPr>
            <p:cNvPr id="3569" name="Google Shape;3569;p1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1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1" name="Google Shape;3571;p1"/>
          <p:cNvGrpSpPr/>
          <p:nvPr/>
        </p:nvGrpSpPr>
        <p:grpSpPr>
          <a:xfrm>
            <a:off x="258633" y="4771492"/>
            <a:ext cx="280564" cy="190065"/>
            <a:chOff x="2302558" y="4161617"/>
            <a:chExt cx="280564" cy="190065"/>
          </a:xfrm>
        </p:grpSpPr>
        <p:sp>
          <p:nvSpPr>
            <p:cNvPr id="3572" name="Google Shape;3572;p1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1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4" name="Google Shape;3574;p1"/>
          <p:cNvSpPr/>
          <p:nvPr/>
        </p:nvSpPr>
        <p:spPr>
          <a:xfrm>
            <a:off x="4129672" y="3499703"/>
            <a:ext cx="700073" cy="7019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575" name="Google Shape;3575;p1"/>
          <p:cNvSpPr/>
          <p:nvPr/>
        </p:nvSpPr>
        <p:spPr>
          <a:xfrm>
            <a:off x="7804142" y="4957582"/>
            <a:ext cx="1173300" cy="16140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576" name="Google Shape;3576;p1"/>
          <p:cNvGrpSpPr/>
          <p:nvPr/>
        </p:nvGrpSpPr>
        <p:grpSpPr>
          <a:xfrm>
            <a:off x="7703286" y="3949160"/>
            <a:ext cx="1173397" cy="1113686"/>
            <a:chOff x="6324982" y="3464335"/>
            <a:chExt cx="1173397" cy="1113686"/>
          </a:xfrm>
        </p:grpSpPr>
        <p:grpSp>
          <p:nvGrpSpPr>
            <p:cNvPr id="3577" name="Google Shape;3577;p1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3578" name="Google Shape;3578;p1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217157" h="295547" extrusionOk="0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1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avLst/>
                <a:gdLst/>
                <a:ahLst/>
                <a:cxnLst/>
                <a:rect l="l" t="t" r="r" b="b"/>
                <a:pathLst>
                  <a:path w="100174" h="115097" extrusionOk="0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0" name="Google Shape;3580;p1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3581" name="Google Shape;3581;p1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avLst/>
                <a:gdLst/>
                <a:ahLst/>
                <a:cxnLst/>
                <a:rect l="l" t="t" r="r" b="b"/>
                <a:pathLst>
                  <a:path w="150318" h="326937" extrusionOk="0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1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avLst/>
                <a:gdLst/>
                <a:ahLst/>
                <a:cxnLst/>
                <a:rect l="l" t="t" r="r" b="b"/>
                <a:pathLst>
                  <a:path w="112866" h="86824" extrusionOk="0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1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avLst/>
                <a:gdLst/>
                <a:ahLst/>
                <a:cxnLst/>
                <a:rect l="l" t="t" r="r" b="b"/>
                <a:pathLst>
                  <a:path w="68901" h="90886" extrusionOk="0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4" name="Google Shape;3584;p1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3585" name="Google Shape;3585;p1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avLst/>
                <a:gdLst/>
                <a:ahLst/>
                <a:cxnLst/>
                <a:rect l="l" t="t" r="r" b="b"/>
                <a:pathLst>
                  <a:path w="65887" h="118699" extrusionOk="0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1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57465" h="124702" extrusionOk="0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87" name="Google Shape;3587;p1"/>
            <p:cNvSpPr/>
            <p:nvPr/>
          </p:nvSpPr>
          <p:spPr>
            <a:xfrm>
              <a:off x="7417129" y="4389400"/>
              <a:ext cx="81250" cy="183789"/>
            </a:xfrm>
            <a:custGeom>
              <a:avLst/>
              <a:gdLst/>
              <a:ahLst/>
              <a:cxnLst/>
              <a:rect l="l" t="t" r="r" b="b"/>
              <a:pathLst>
                <a:path w="81250" h="183789" extrusionOk="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8" name="Google Shape;3588;p1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3589" name="Google Shape;3589;p1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avLst/>
                <a:gdLst/>
                <a:ahLst/>
                <a:cxnLst/>
                <a:rect l="l" t="t" r="r" b="b"/>
                <a:pathLst>
                  <a:path w="946163" h="780636" extrusionOk="0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1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avLst/>
                <a:gdLst/>
                <a:ahLst/>
                <a:cxnLst/>
                <a:rect l="l" t="t" r="r" b="b"/>
                <a:pathLst>
                  <a:path w="446666" h="150603" extrusionOk="0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1"/>
            <p:cNvSpPr/>
            <p:nvPr/>
          </p:nvSpPr>
          <p:spPr>
            <a:xfrm>
              <a:off x="6542577" y="3464335"/>
              <a:ext cx="98032" cy="201438"/>
            </a:xfrm>
            <a:custGeom>
              <a:avLst/>
              <a:gdLst/>
              <a:ahLst/>
              <a:cxnLst/>
              <a:rect l="l" t="t" r="r" b="b"/>
              <a:pathLst>
                <a:path w="98032" h="201438" extrusionOk="0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1"/>
            <p:cNvSpPr/>
            <p:nvPr/>
          </p:nvSpPr>
          <p:spPr>
            <a:xfrm>
              <a:off x="6489663" y="3592687"/>
              <a:ext cx="198521" cy="237694"/>
            </a:xfrm>
            <a:custGeom>
              <a:avLst/>
              <a:gdLst/>
              <a:ahLst/>
              <a:cxnLst/>
              <a:rect l="l" t="t" r="r" b="b"/>
              <a:pathLst>
                <a:path w="198521" h="237694" extrusionOk="0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93" name="Google Shape;3593;p1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3594" name="Google Shape;3594;p1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avLst/>
                <a:gdLst/>
                <a:ahLst/>
                <a:cxnLst/>
                <a:rect l="l" t="t" r="r" b="b"/>
                <a:pathLst>
                  <a:path w="192959" h="208823" extrusionOk="0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1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avLst/>
                <a:gdLst/>
                <a:ahLst/>
                <a:cxnLst/>
                <a:rect l="l" t="t" r="r" b="b"/>
                <a:pathLst>
                  <a:path w="107457" h="118356" extrusionOk="0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6" name="Google Shape;3596;p1"/>
            <p:cNvSpPr/>
            <p:nvPr/>
          </p:nvSpPr>
          <p:spPr>
            <a:xfrm>
              <a:off x="6620997" y="3492466"/>
              <a:ext cx="99888" cy="201438"/>
            </a:xfrm>
            <a:custGeom>
              <a:avLst/>
              <a:gdLst/>
              <a:ahLst/>
              <a:cxnLst/>
              <a:rect l="l" t="t" r="r" b="b"/>
              <a:pathLst>
                <a:path w="99888" h="201438" extrusionOk="0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1"/>
            <p:cNvSpPr/>
            <p:nvPr/>
          </p:nvSpPr>
          <p:spPr>
            <a:xfrm>
              <a:off x="6450845" y="3662708"/>
              <a:ext cx="85601" cy="72200"/>
            </a:xfrm>
            <a:custGeom>
              <a:avLst/>
              <a:gdLst/>
              <a:ahLst/>
              <a:cxnLst/>
              <a:rect l="l" t="t" r="r" b="b"/>
              <a:pathLst>
                <a:path w="85601" h="72200" extrusionOk="0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1"/>
            <p:cNvSpPr/>
            <p:nvPr/>
          </p:nvSpPr>
          <p:spPr>
            <a:xfrm>
              <a:off x="6479047" y="3684818"/>
              <a:ext cx="40976" cy="36072"/>
            </a:xfrm>
            <a:custGeom>
              <a:avLst/>
              <a:gdLst/>
              <a:ahLst/>
              <a:cxnLst/>
              <a:rect l="l" t="t" r="r" b="b"/>
              <a:pathLst>
                <a:path w="40976" h="36072" extrusionOk="0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1"/>
            <p:cNvSpPr/>
            <p:nvPr/>
          </p:nvSpPr>
          <p:spPr>
            <a:xfrm>
              <a:off x="6489663" y="3694014"/>
              <a:ext cx="9948" cy="9948"/>
            </a:xfrm>
            <a:custGeom>
              <a:avLst/>
              <a:gdLst/>
              <a:ahLst/>
              <a:cxnLst/>
              <a:rect l="l" t="t" r="r" b="b"/>
              <a:pathLst>
                <a:path w="9948" h="9948" extrusionOk="0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1"/>
            <p:cNvSpPr/>
            <p:nvPr/>
          </p:nvSpPr>
          <p:spPr>
            <a:xfrm>
              <a:off x="7321072" y="3933986"/>
              <a:ext cx="133353" cy="169718"/>
            </a:xfrm>
            <a:custGeom>
              <a:avLst/>
              <a:gdLst/>
              <a:ahLst/>
              <a:cxnLst/>
              <a:rect l="l" t="t" r="r" b="b"/>
              <a:pathLst>
                <a:path w="133353" h="169718" extrusionOk="0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1"/>
            <p:cNvSpPr/>
            <p:nvPr/>
          </p:nvSpPr>
          <p:spPr>
            <a:xfrm>
              <a:off x="6637255" y="3521969"/>
              <a:ext cx="50868" cy="111494"/>
            </a:xfrm>
            <a:custGeom>
              <a:avLst/>
              <a:gdLst/>
              <a:ahLst/>
              <a:cxnLst/>
              <a:rect l="l" t="t" r="r" b="b"/>
              <a:pathLst>
                <a:path w="50868" h="111494" extrusionOk="0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1"/>
            <p:cNvSpPr/>
            <p:nvPr/>
          </p:nvSpPr>
          <p:spPr>
            <a:xfrm>
              <a:off x="6562525" y="3492294"/>
              <a:ext cx="40519" cy="91082"/>
            </a:xfrm>
            <a:custGeom>
              <a:avLst/>
              <a:gdLst/>
              <a:ahLst/>
              <a:cxnLst/>
              <a:rect l="l" t="t" r="r" b="b"/>
              <a:pathLst>
                <a:path w="40519" h="91082" extrusionOk="0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1"/>
            <p:cNvSpPr/>
            <p:nvPr/>
          </p:nvSpPr>
          <p:spPr>
            <a:xfrm>
              <a:off x="6325331" y="3734839"/>
              <a:ext cx="53351" cy="69348"/>
            </a:xfrm>
            <a:custGeom>
              <a:avLst/>
              <a:gdLst/>
              <a:ahLst/>
              <a:cxnLst/>
              <a:rect l="l" t="t" r="r" b="b"/>
              <a:pathLst>
                <a:path w="53351" h="69348" extrusionOk="0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4" name="Google Shape;3604;p1"/>
          <p:cNvSpPr/>
          <p:nvPr/>
        </p:nvSpPr>
        <p:spPr>
          <a:xfrm>
            <a:off x="2098022" y="4584779"/>
            <a:ext cx="1280987" cy="128433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605" name="Google Shape;360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918238" y="3121436"/>
            <a:ext cx="1697419" cy="1697419"/>
          </a:xfrm>
          <a:prstGeom prst="rect">
            <a:avLst/>
          </a:prstGeom>
          <a:noFill/>
          <a:ln>
            <a:noFill/>
          </a:ln>
        </p:spPr>
      </p:pic>
      <p:sp>
        <p:nvSpPr>
          <p:cNvPr id="3606" name="Google Shape;3606;p1"/>
          <p:cNvSpPr/>
          <p:nvPr/>
        </p:nvSpPr>
        <p:spPr>
          <a:xfrm>
            <a:off x="-384200" y="-511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07" name="Google Shape;3607;p1"/>
          <p:cNvSpPr txBox="1">
            <a:spLocks noGrp="1"/>
          </p:cNvSpPr>
          <p:nvPr>
            <p:ph type="ctrTitle"/>
          </p:nvPr>
        </p:nvSpPr>
        <p:spPr>
          <a:xfrm>
            <a:off x="3325450" y="171963"/>
            <a:ext cx="40785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800"/>
              <a:t>FRT &amp; CERT APP</a:t>
            </a:r>
            <a:endParaRPr sz="3800"/>
          </a:p>
        </p:txBody>
      </p:sp>
      <p:sp>
        <p:nvSpPr>
          <p:cNvPr id="3608" name="Google Shape;3608;p1"/>
          <p:cNvSpPr txBox="1">
            <a:spLocks noGrp="1"/>
          </p:cNvSpPr>
          <p:nvPr>
            <p:ph type="subTitle" idx="1"/>
          </p:nvPr>
        </p:nvSpPr>
        <p:spPr>
          <a:xfrm>
            <a:off x="3325450" y="1547550"/>
            <a:ext cx="4758600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Supervisor - Dr. Unkelos-Shpigel Naomi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Yuval Badihi &amp; Sharon Mor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609" name="Google Shape;3609;p1"/>
          <p:cNvSpPr txBox="1">
            <a:spLocks noGrp="1"/>
          </p:cNvSpPr>
          <p:nvPr>
            <p:ph type="ctrTitle"/>
          </p:nvPr>
        </p:nvSpPr>
        <p:spPr>
          <a:xfrm>
            <a:off x="3325450" y="1059875"/>
            <a:ext cx="5974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200"/>
              <a:t>First Response &amp; CERT management tool</a:t>
            </a:r>
            <a:endParaRPr sz="2200"/>
          </a:p>
        </p:txBody>
      </p:sp>
      <p:pic>
        <p:nvPicPr>
          <p:cNvPr id="3610" name="Google Shape;36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5177" y="51450"/>
            <a:ext cx="1280975" cy="303659"/>
          </a:xfrm>
          <a:prstGeom prst="rect">
            <a:avLst/>
          </a:prstGeom>
          <a:noFill/>
          <a:ln>
            <a:noFill/>
          </a:ln>
        </p:spPr>
      </p:pic>
      <p:sp>
        <p:nvSpPr>
          <p:cNvPr id="3611" name="Google Shape;3611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2de26eda919_0_9"/>
          <p:cNvSpPr/>
          <p:nvPr/>
        </p:nvSpPr>
        <p:spPr>
          <a:xfrm>
            <a:off x="-431650" y="-1397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55" name="Google Shape;3955;g2de26eda919_0_9"/>
          <p:cNvSpPr/>
          <p:nvPr/>
        </p:nvSpPr>
        <p:spPr>
          <a:xfrm>
            <a:off x="1207200" y="1446713"/>
            <a:ext cx="6729600" cy="2796600"/>
          </a:xfrm>
          <a:prstGeom prst="ellipse">
            <a:avLst/>
          </a:prstGeom>
          <a:solidFill>
            <a:srgbClr val="5B9BD5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6" name="Google Shape;3956;g2de26eda919_0_9"/>
          <p:cNvSpPr txBox="1">
            <a:spLocks noGrp="1"/>
          </p:cNvSpPr>
          <p:nvPr>
            <p:ph type="title"/>
          </p:nvPr>
        </p:nvSpPr>
        <p:spPr>
          <a:xfrm>
            <a:off x="720000" y="32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Structure Diagram</a:t>
            </a:r>
            <a:endParaRPr/>
          </a:p>
        </p:txBody>
      </p:sp>
      <p:sp>
        <p:nvSpPr>
          <p:cNvPr id="3957" name="Google Shape;3957;g2de26eda919_0_9"/>
          <p:cNvSpPr/>
          <p:nvPr/>
        </p:nvSpPr>
        <p:spPr>
          <a:xfrm>
            <a:off x="2078854" y="1942990"/>
            <a:ext cx="2093700" cy="2093700"/>
          </a:xfrm>
          <a:prstGeom prst="ellipse">
            <a:avLst/>
          </a:prstGeom>
          <a:solidFill>
            <a:srgbClr val="70AD47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8" name="Google Shape;3958;g2de26eda919_0_9"/>
          <p:cNvSpPr/>
          <p:nvPr/>
        </p:nvSpPr>
        <p:spPr>
          <a:xfrm>
            <a:off x="5080900" y="2063001"/>
            <a:ext cx="1947600" cy="1947600"/>
          </a:xfrm>
          <a:prstGeom prst="ellipse">
            <a:avLst/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9" name="Google Shape;3959;g2de26eda919_0_9"/>
          <p:cNvSpPr/>
          <p:nvPr/>
        </p:nvSpPr>
        <p:spPr>
          <a:xfrm>
            <a:off x="3007953" y="3137589"/>
            <a:ext cx="711000" cy="655800"/>
          </a:xfrm>
          <a:prstGeom prst="ellipse">
            <a:avLst/>
          </a:prstGeom>
          <a:solidFill>
            <a:srgbClr val="ED7D31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0" name="Google Shape;3960;g2de26eda91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210" y="2204746"/>
            <a:ext cx="431017" cy="3661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Google Shape;3961;g2de26eda919_0_9"/>
          <p:cNvSpPr/>
          <p:nvPr/>
        </p:nvSpPr>
        <p:spPr>
          <a:xfrm>
            <a:off x="2229678" y="2661951"/>
            <a:ext cx="711000" cy="655800"/>
          </a:xfrm>
          <a:prstGeom prst="ellipse">
            <a:avLst/>
          </a:prstGeom>
          <a:solidFill>
            <a:srgbClr val="ED7D31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2" name="Google Shape;3962;g2de26eda919_0_9"/>
          <p:cNvSpPr/>
          <p:nvPr/>
        </p:nvSpPr>
        <p:spPr>
          <a:xfrm>
            <a:off x="5863724" y="3139426"/>
            <a:ext cx="822300" cy="725100"/>
          </a:xfrm>
          <a:prstGeom prst="ellipse">
            <a:avLst/>
          </a:prstGeom>
          <a:solidFill>
            <a:srgbClr val="5B9BD5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3" name="Google Shape;3963;g2de26eda919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13" y="1994546"/>
            <a:ext cx="46334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g2de26eda919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000" y="3377075"/>
            <a:ext cx="294062" cy="2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5" name="Google Shape;3965;g2de26eda919_0_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966" name="Google Shape;3966;g2de26eda919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4053" y="2160257"/>
            <a:ext cx="337000" cy="36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g2de26eda919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6413" y="2062988"/>
            <a:ext cx="363775" cy="4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g2de26eda919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7300" y="2187800"/>
            <a:ext cx="388851" cy="31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g2de26eda919_0_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9125" y="2216359"/>
            <a:ext cx="297118" cy="3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g2de26eda919_0_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6500" y="1574375"/>
            <a:ext cx="319405" cy="3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Google Shape;3971;g2de26eda919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1049" y="3270176"/>
            <a:ext cx="220045" cy="24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Google Shape;3972;g2de26eda919_0_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90602" y="3310867"/>
            <a:ext cx="288197" cy="23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Google Shape;3973;g2de26eda919_0_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0950" y="2826175"/>
            <a:ext cx="220050" cy="25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Google Shape;3974;g2de26eda919_0_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93876" y="2946651"/>
            <a:ext cx="232163" cy="2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5" name="Google Shape;3975;g2de26eda919_0_9"/>
          <p:cNvSpPr txBox="1"/>
          <p:nvPr/>
        </p:nvSpPr>
        <p:spPr>
          <a:xfrm>
            <a:off x="3250700" y="1122850"/>
            <a:ext cx="24855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Golan Regional Council</a:t>
            </a:r>
            <a:endParaRPr sz="1200" b="1"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76" name="Google Shape;3976;g2de26eda919_0_9"/>
          <p:cNvSpPr txBox="1"/>
          <p:nvPr/>
        </p:nvSpPr>
        <p:spPr>
          <a:xfrm>
            <a:off x="1959150" y="1695397"/>
            <a:ext cx="24855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Givat Yoav Settlement</a:t>
            </a:r>
            <a:endParaRPr sz="1200" b="1"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77" name="Google Shape;3977;g2de26eda919_0_9"/>
          <p:cNvSpPr txBox="1"/>
          <p:nvPr/>
        </p:nvSpPr>
        <p:spPr>
          <a:xfrm>
            <a:off x="2333025" y="2408050"/>
            <a:ext cx="5589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FRT</a:t>
            </a:r>
            <a:endParaRPr sz="1200" b="1"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78" name="Google Shape;3978;g2de26eda919_0_9"/>
          <p:cNvSpPr txBox="1"/>
          <p:nvPr/>
        </p:nvSpPr>
        <p:spPr>
          <a:xfrm>
            <a:off x="3018825" y="2865250"/>
            <a:ext cx="7110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Health</a:t>
            </a:r>
            <a:endParaRPr sz="1200" b="1"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79" name="Google Shape;3979;g2de26eda919_0_9"/>
          <p:cNvSpPr txBox="1"/>
          <p:nvPr/>
        </p:nvSpPr>
        <p:spPr>
          <a:xfrm>
            <a:off x="4930950" y="1771597"/>
            <a:ext cx="24855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Kanaf Settlement</a:t>
            </a:r>
            <a:endParaRPr sz="1200" b="1"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80" name="Google Shape;3980;g2de26eda919_0_9"/>
          <p:cNvSpPr/>
          <p:nvPr/>
        </p:nvSpPr>
        <p:spPr>
          <a:xfrm>
            <a:off x="5240824" y="2952052"/>
            <a:ext cx="954000" cy="841500"/>
          </a:xfrm>
          <a:prstGeom prst="ellipse">
            <a:avLst/>
          </a:prstGeom>
          <a:solidFill>
            <a:srgbClr val="ED7D31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1" name="Google Shape;3981;g2de26eda91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169" y="3022262"/>
            <a:ext cx="288200" cy="24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2" name="Google Shape;3982;g2de26eda919_0_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5450" y="3354108"/>
            <a:ext cx="232175" cy="187182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g2de26eda919_0_9"/>
          <p:cNvSpPr txBox="1"/>
          <p:nvPr/>
        </p:nvSpPr>
        <p:spPr>
          <a:xfrm>
            <a:off x="5457225" y="2699350"/>
            <a:ext cx="5589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FRT</a:t>
            </a:r>
            <a:endParaRPr sz="1200" b="1"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84" name="Google Shape;3984;g2de26eda919_0_9"/>
          <p:cNvSpPr txBox="1"/>
          <p:nvPr/>
        </p:nvSpPr>
        <p:spPr>
          <a:xfrm>
            <a:off x="5882800" y="2844413"/>
            <a:ext cx="8856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Logistics</a:t>
            </a:r>
            <a:endParaRPr sz="1200" b="1"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985" name="Google Shape;3985;g2de26eda919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8612" y="3320721"/>
            <a:ext cx="232175" cy="25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10"/>
          <p:cNvSpPr/>
          <p:nvPr/>
        </p:nvSpPr>
        <p:spPr>
          <a:xfrm>
            <a:off x="-473950" y="-1294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91" name="Google Shape;3991;p10"/>
          <p:cNvSpPr txBox="1">
            <a:spLocks noGrp="1"/>
          </p:cNvSpPr>
          <p:nvPr>
            <p:ph type="subTitle" idx="6"/>
          </p:nvPr>
        </p:nvSpPr>
        <p:spPr>
          <a:xfrm>
            <a:off x="719997" y="2114550"/>
            <a:ext cx="215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Task Management</a:t>
            </a:r>
            <a:endParaRPr sz="1700"/>
          </a:p>
        </p:txBody>
      </p:sp>
      <p:sp>
        <p:nvSpPr>
          <p:cNvPr id="3992" name="Google Shape;3992;p10"/>
          <p:cNvSpPr txBox="1">
            <a:spLocks noGrp="1"/>
          </p:cNvSpPr>
          <p:nvPr>
            <p:ph type="subTitle" idx="7"/>
          </p:nvPr>
        </p:nvSpPr>
        <p:spPr>
          <a:xfrm>
            <a:off x="3374750" y="2114550"/>
            <a:ext cx="275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Roles &amp; Permissions</a:t>
            </a:r>
            <a:endParaRPr sz="1800"/>
          </a:p>
        </p:txBody>
      </p:sp>
      <p:sp>
        <p:nvSpPr>
          <p:cNvPr id="3993" name="Google Shape;3993;p10"/>
          <p:cNvSpPr txBox="1">
            <a:spLocks noGrp="1"/>
          </p:cNvSpPr>
          <p:nvPr>
            <p:ph type="subTitle" idx="8"/>
          </p:nvPr>
        </p:nvSpPr>
        <p:spPr>
          <a:xfrm>
            <a:off x="6260100" y="3355550"/>
            <a:ext cx="207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Activity Log</a:t>
            </a:r>
            <a:endParaRPr sz="1800"/>
          </a:p>
        </p:txBody>
      </p:sp>
      <p:sp>
        <p:nvSpPr>
          <p:cNvPr id="3994" name="Google Shape;3994;p10"/>
          <p:cNvSpPr txBox="1">
            <a:spLocks noGrp="1"/>
          </p:cNvSpPr>
          <p:nvPr>
            <p:ph type="subTitle" idx="9"/>
          </p:nvPr>
        </p:nvSpPr>
        <p:spPr>
          <a:xfrm>
            <a:off x="807297" y="335553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Alarms System</a:t>
            </a:r>
            <a:endParaRPr sz="1800"/>
          </a:p>
        </p:txBody>
      </p:sp>
      <p:sp>
        <p:nvSpPr>
          <p:cNvPr id="3995" name="Google Shape;3995;p10"/>
          <p:cNvSpPr txBox="1">
            <a:spLocks noGrp="1"/>
          </p:cNvSpPr>
          <p:nvPr>
            <p:ph type="subTitle" idx="13"/>
          </p:nvPr>
        </p:nvSpPr>
        <p:spPr>
          <a:xfrm>
            <a:off x="6131500" y="2114550"/>
            <a:ext cx="242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Event Management</a:t>
            </a:r>
            <a:endParaRPr sz="1800"/>
          </a:p>
        </p:txBody>
      </p:sp>
      <p:sp>
        <p:nvSpPr>
          <p:cNvPr id="3996" name="Google Shape;3996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Our App in a Nutshell</a:t>
            </a:r>
            <a:endParaRPr sz="3800"/>
          </a:p>
        </p:txBody>
      </p:sp>
      <p:sp>
        <p:nvSpPr>
          <p:cNvPr id="3997" name="Google Shape;3997;p10"/>
          <p:cNvSpPr txBox="1"/>
          <p:nvPr/>
        </p:nvSpPr>
        <p:spPr>
          <a:xfrm>
            <a:off x="3492350" y="3355550"/>
            <a:ext cx="225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Interactive</a:t>
            </a: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Map</a:t>
            </a:r>
            <a:endParaRPr sz="1800" b="1"/>
          </a:p>
        </p:txBody>
      </p:sp>
      <p:sp>
        <p:nvSpPr>
          <p:cNvPr id="3998" name="Google Shape;399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999" name="Google Shape;39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600" y="1685575"/>
            <a:ext cx="457201" cy="457201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  <p:pic>
        <p:nvPicPr>
          <p:cNvPr id="4000" name="Google Shape;40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150" y="1685575"/>
            <a:ext cx="45719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700" y="1700075"/>
            <a:ext cx="457199" cy="457199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  <p:pic>
        <p:nvPicPr>
          <p:cNvPr id="4002" name="Google Shape;400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7800" y="2861250"/>
            <a:ext cx="548700" cy="5487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  <p:pic>
        <p:nvPicPr>
          <p:cNvPr id="4003" name="Google Shape;400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400" y="28612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Google Shape;400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0" y="2859220"/>
            <a:ext cx="548700" cy="548684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11"/>
          <p:cNvSpPr/>
          <p:nvPr/>
        </p:nvSpPr>
        <p:spPr>
          <a:xfrm>
            <a:off x="6202034" y="4772406"/>
            <a:ext cx="1090287" cy="197989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10" name="Google Shape;4010;p11" descr="cute cartoon pig in farm 11209951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5031" y="4001756"/>
            <a:ext cx="1017586" cy="889632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Google Shape;4011;p11"/>
          <p:cNvSpPr/>
          <p:nvPr/>
        </p:nvSpPr>
        <p:spPr>
          <a:xfrm flipH="1">
            <a:off x="5107902" y="4855856"/>
            <a:ext cx="552146" cy="100266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12" name="Google Shape;4012;p11" descr="cute cartoon pig in farm 11209951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144546" y="4455459"/>
            <a:ext cx="515329" cy="450530"/>
          </a:xfrm>
          <a:prstGeom prst="rect">
            <a:avLst/>
          </a:prstGeom>
          <a:noFill/>
          <a:ln>
            <a:noFill/>
          </a:ln>
        </p:spPr>
      </p:pic>
      <p:sp>
        <p:nvSpPr>
          <p:cNvPr id="4013" name="Google Shape;4013;p11"/>
          <p:cNvSpPr/>
          <p:nvPr/>
        </p:nvSpPr>
        <p:spPr>
          <a:xfrm>
            <a:off x="776288" y="1355725"/>
            <a:ext cx="81581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14" name="Google Shape;4014;p11"/>
          <p:cNvSpPr/>
          <p:nvPr/>
        </p:nvSpPr>
        <p:spPr>
          <a:xfrm>
            <a:off x="-285450" y="-134737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15" name="Google Shape;4015;p11"/>
          <p:cNvSpPr txBox="1">
            <a:spLocks noGrp="1"/>
          </p:cNvSpPr>
          <p:nvPr>
            <p:ph type="title"/>
          </p:nvPr>
        </p:nvSpPr>
        <p:spPr>
          <a:xfrm>
            <a:off x="703825" y="281575"/>
            <a:ext cx="7396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Main Functional Requirements</a:t>
            </a:r>
            <a:br>
              <a:rPr lang="en" sz="3800"/>
            </a:br>
            <a:br>
              <a:rPr lang="en" sz="3800"/>
            </a:br>
            <a:endParaRPr sz="3800"/>
          </a:p>
        </p:txBody>
      </p:sp>
      <p:sp>
        <p:nvSpPr>
          <p:cNvPr id="4016" name="Google Shape;4016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017" name="Google Shape;4017;p11"/>
          <p:cNvSpPr txBox="1"/>
          <p:nvPr/>
        </p:nvSpPr>
        <p:spPr>
          <a:xfrm>
            <a:off x="838425" y="1355725"/>
            <a:ext cx="81582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Users system: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Login &amp; register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Groups: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Create and Join a group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Alerts: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Starting an alarm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Communication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: Start a chat and see events history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Map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: Interactive map with location, marking and sectoring functionality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Tasks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: Create and assign a task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12"/>
          <p:cNvSpPr/>
          <p:nvPr/>
        </p:nvSpPr>
        <p:spPr>
          <a:xfrm>
            <a:off x="720000" y="1160463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3" name="Google Shape;4023;p12"/>
          <p:cNvSpPr/>
          <p:nvPr/>
        </p:nvSpPr>
        <p:spPr>
          <a:xfrm>
            <a:off x="-292063" y="-3024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24" name="Google Shape;4024;p12"/>
          <p:cNvSpPr txBox="1">
            <a:spLocks noGrp="1"/>
          </p:cNvSpPr>
          <p:nvPr>
            <p:ph type="title"/>
          </p:nvPr>
        </p:nvSpPr>
        <p:spPr>
          <a:xfrm>
            <a:off x="519300" y="309350"/>
            <a:ext cx="851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Main Non-Functional Requirements</a:t>
            </a:r>
            <a:endParaRPr sz="3800"/>
          </a:p>
        </p:txBody>
      </p:sp>
      <p:sp>
        <p:nvSpPr>
          <p:cNvPr id="4025" name="Google Shape;402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026" name="Google Shape;4026;p12"/>
          <p:cNvSpPr txBox="1"/>
          <p:nvPr/>
        </p:nvSpPr>
        <p:spPr>
          <a:xfrm>
            <a:off x="553925" y="1417350"/>
            <a:ext cx="8513700" cy="2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Availability: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Three-nines availability (99.9%) - no more than ~9 hours downtime per year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Security: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Encrypting all chats and not saving PII (Personal Identifiable Information)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Performance: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Handle up to 10,000 users simultaneously without performance degradation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Maps: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Google Maps, Leaflet, Mapbox, OpenLayers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1" name="Google Shape;4031;g2de26eda919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9175" y="4456327"/>
            <a:ext cx="813725" cy="6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2" name="Google Shape;4032;g2de26eda919_1_22"/>
          <p:cNvSpPr/>
          <p:nvPr/>
        </p:nvSpPr>
        <p:spPr>
          <a:xfrm>
            <a:off x="7985926" y="4734876"/>
            <a:ext cx="958500" cy="1980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33" name="Google Shape;4033;g2de26eda919_1_22"/>
          <p:cNvSpPr txBox="1">
            <a:spLocks noGrp="1"/>
          </p:cNvSpPr>
          <p:nvPr>
            <p:ph type="title"/>
          </p:nvPr>
        </p:nvSpPr>
        <p:spPr>
          <a:xfrm>
            <a:off x="2347950" y="384530"/>
            <a:ext cx="44481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Activity Diagram</a:t>
            </a:r>
            <a:endParaRPr sz="3800">
              <a:solidFill>
                <a:srgbClr val="0D0D0D"/>
              </a:solidFill>
            </a:endParaRPr>
          </a:p>
        </p:txBody>
      </p:sp>
      <p:pic>
        <p:nvPicPr>
          <p:cNvPr id="4034" name="Google Shape;4034;g2de26eda919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88" y="992324"/>
            <a:ext cx="8162425" cy="37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5" name="Google Shape;4035;g2de26eda919_1_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036" name="Google Shape;4036;g2de26eda919_1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7925" y="4214050"/>
            <a:ext cx="958450" cy="7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7" name="Google Shape;4037;g2de26eda919_1_22"/>
          <p:cNvSpPr/>
          <p:nvPr/>
        </p:nvSpPr>
        <p:spPr>
          <a:xfrm>
            <a:off x="-353100" y="-3078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2" name="Google Shape;4042;g2de26eda919_1_347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043" name="Google Shape;4043;g2de26eda919_1_347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g2de26eda919_1_347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5" name="Google Shape;4045;g2de26eda919_1_347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046" name="Google Shape;4046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8" name="Google Shape;4048;g2de26eda919_1_347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049" name="Google Shape;4049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1" name="Google Shape;4051;g2de26eda919_1_347"/>
          <p:cNvSpPr/>
          <p:nvPr/>
        </p:nvSpPr>
        <p:spPr>
          <a:xfrm flipH="1">
            <a:off x="7847748" y="4694099"/>
            <a:ext cx="1080000" cy="1131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52" name="Google Shape;4052;g2de26eda919_1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300" y="3289775"/>
            <a:ext cx="1732300" cy="14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3" name="Google Shape;4053;g2de26eda919_1_347"/>
          <p:cNvSpPr/>
          <p:nvPr/>
        </p:nvSpPr>
        <p:spPr>
          <a:xfrm>
            <a:off x="-87950" y="-1857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54" name="Google Shape;4054;g2de26eda919_1_347"/>
          <p:cNvSpPr txBox="1"/>
          <p:nvPr/>
        </p:nvSpPr>
        <p:spPr>
          <a:xfrm>
            <a:off x="2135100" y="291125"/>
            <a:ext cx="383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800" b="1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Architecture</a:t>
            </a:r>
            <a:endParaRPr sz="3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055" name="Google Shape;4055;g2de26eda919_1_347"/>
          <p:cNvGrpSpPr/>
          <p:nvPr/>
        </p:nvGrpSpPr>
        <p:grpSpPr>
          <a:xfrm>
            <a:off x="738803" y="1187259"/>
            <a:ext cx="6029986" cy="4289331"/>
            <a:chOff x="331763" y="414153"/>
            <a:chExt cx="6903246" cy="5019697"/>
          </a:xfrm>
        </p:grpSpPr>
        <p:sp>
          <p:nvSpPr>
            <p:cNvPr id="4056" name="Google Shape;4056;g2de26eda919_1_34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g2de26eda919_1_34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g2de26eda919_1_34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59" name="Google Shape;4059;g2de26eda919_1_347"/>
          <p:cNvPicPr preferRelativeResize="0"/>
          <p:nvPr/>
        </p:nvPicPr>
        <p:blipFill rotWithShape="1">
          <a:blip r:embed="rId4">
            <a:alphaModFix/>
          </a:blip>
          <a:srcRect l="2112" t="1399" r="2322" b="2769"/>
          <a:stretch/>
        </p:blipFill>
        <p:spPr>
          <a:xfrm>
            <a:off x="835800" y="1310575"/>
            <a:ext cx="5798584" cy="34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0" name="Google Shape;4060;g2de26eda919_1_3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2de26eda919_1_114"/>
          <p:cNvSpPr/>
          <p:nvPr/>
        </p:nvSpPr>
        <p:spPr>
          <a:xfrm>
            <a:off x="-509850" y="-1319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66" name="Google Shape;4066;g2de26eda919_1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01" y="1279150"/>
            <a:ext cx="1861346" cy="3672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67" name="Google Shape;4067;g2de26eda919_1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563" y="1302794"/>
            <a:ext cx="1861338" cy="36254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68" name="Google Shape;4068;g2de26eda919_1_114"/>
          <p:cNvSpPr txBox="1"/>
          <p:nvPr/>
        </p:nvSpPr>
        <p:spPr>
          <a:xfrm>
            <a:off x="5853925" y="1302800"/>
            <a:ext cx="3372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Mobile</a:t>
            </a:r>
            <a:endParaRPr sz="3800" b="1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Application Interface</a:t>
            </a:r>
            <a:endParaRPr sz="3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69" name="Google Shape;4069;g2de26eda919_1_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4" name="Google Shape;4074;g2de26eda919_1_136"/>
          <p:cNvGrpSpPr/>
          <p:nvPr/>
        </p:nvGrpSpPr>
        <p:grpSpPr>
          <a:xfrm flipH="1">
            <a:off x="484634" y="3070970"/>
            <a:ext cx="1832884" cy="1685432"/>
            <a:chOff x="6443930" y="1518718"/>
            <a:chExt cx="2251147" cy="2070046"/>
          </a:xfrm>
        </p:grpSpPr>
        <p:sp>
          <p:nvSpPr>
            <p:cNvPr id="4075" name="Google Shape;4075;g2de26eda919_1_136"/>
            <p:cNvSpPr/>
            <p:nvPr/>
          </p:nvSpPr>
          <p:spPr>
            <a:xfrm>
              <a:off x="6764588" y="3427364"/>
              <a:ext cx="1609800" cy="161400"/>
            </a:xfrm>
            <a:prstGeom prst="ellipse">
              <a:avLst/>
            </a:prstGeom>
            <a:solidFill>
              <a:srgbClr val="333333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4076" name="Google Shape;4076;g2de26eda919_1_136"/>
            <p:cNvGrpSpPr/>
            <p:nvPr/>
          </p:nvGrpSpPr>
          <p:grpSpPr>
            <a:xfrm>
              <a:off x="6443930" y="1518718"/>
              <a:ext cx="2251147" cy="2036310"/>
              <a:chOff x="4360989" y="3297885"/>
              <a:chExt cx="1614767" cy="1460663"/>
            </a:xfrm>
          </p:grpSpPr>
          <p:sp>
            <p:nvSpPr>
              <p:cNvPr id="4077" name="Google Shape;4077;g2de26eda919_1_136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8" name="Google Shape;4078;g2de26eda919_1_136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9" name="Google Shape;4079;g2de26eda919_1_136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0" name="Google Shape;4080;g2de26eda919_1_136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1" name="Google Shape;4081;g2de26eda919_1_136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2" name="Google Shape;4082;g2de26eda919_1_136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3" name="Google Shape;4083;g2de26eda919_1_136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4" name="Google Shape;4084;g2de26eda919_1_136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5" name="Google Shape;4085;g2de26eda919_1_136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6" name="Google Shape;4086;g2de26eda919_1_136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7" name="Google Shape;4087;g2de26eda919_1_136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8" name="Google Shape;4088;g2de26eda919_1_136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9" name="Google Shape;4089;g2de26eda919_1_136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0" name="Google Shape;4090;g2de26eda919_1_136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g2de26eda919_1_136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g2de26eda919_1_136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g2de26eda919_1_136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g2de26eda919_1_136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5" name="Google Shape;4095;g2de26eda919_1_136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6" name="Google Shape;4096;g2de26eda919_1_136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7" name="Google Shape;4097;g2de26eda919_1_136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8" name="Google Shape;4098;g2de26eda919_1_136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g2de26eda919_1_136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g2de26eda919_1_136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g2de26eda919_1_136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g2de26eda919_1_136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g2de26eda919_1_136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4" name="Google Shape;4104;g2de26eda919_1_136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5" name="Google Shape;4105;g2de26eda919_1_136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6" name="Google Shape;4106;g2de26eda919_1_136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7" name="Google Shape;4107;g2de26eda919_1_136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8" name="Google Shape;4108;g2de26eda919_1_136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9" name="Google Shape;4109;g2de26eda919_1_136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g2de26eda919_1_136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1" name="Google Shape;4111;g2de26eda919_1_136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2" name="Google Shape;4112;g2de26eda919_1_136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3" name="Google Shape;4113;g2de26eda919_1_136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4" name="Google Shape;4114;g2de26eda919_1_136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5" name="Google Shape;4115;g2de26eda919_1_136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6" name="Google Shape;4116;g2de26eda919_1_136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7" name="Google Shape;4117;g2de26eda919_1_136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8" name="Google Shape;4118;g2de26eda919_1_136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9" name="Google Shape;4119;g2de26eda919_1_136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0" name="Google Shape;4120;g2de26eda919_1_136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1" name="Google Shape;4121;g2de26eda919_1_136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2" name="Google Shape;4122;g2de26eda919_1_136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3" name="Google Shape;4123;g2de26eda919_1_136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4" name="Google Shape;4124;g2de26eda919_1_136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5" name="Google Shape;4125;g2de26eda919_1_136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6" name="Google Shape;4126;g2de26eda919_1_136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g2de26eda919_1_136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g2de26eda919_1_136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g2de26eda919_1_136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g2de26eda919_1_136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g2de26eda919_1_136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g2de26eda919_1_136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g2de26eda919_1_136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g2de26eda919_1_136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g2de26eda919_1_136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g2de26eda919_1_136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g2de26eda919_1_136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g2de26eda919_1_136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g2de26eda919_1_136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40" name="Google Shape;4140;g2de26eda919_1_136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141" name="Google Shape;4141;g2de26eda919_1_136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2" name="Google Shape;4142;g2de26eda919_1_136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3" name="Google Shape;4143;g2de26eda919_1_136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144" name="Google Shape;4144;g2de26eda919_1_1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5" name="Google Shape;4145;g2de26eda919_1_1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6" name="Google Shape;4146;g2de26eda919_1_136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147" name="Google Shape;4147;g2de26eda919_1_1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8" name="Google Shape;4148;g2de26eda919_1_1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9" name="Google Shape;4149;g2de26eda919_1_136"/>
          <p:cNvSpPr/>
          <p:nvPr/>
        </p:nvSpPr>
        <p:spPr>
          <a:xfrm>
            <a:off x="-353088" y="-18580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150" name="Google Shape;4150;g2de26eda919_1_136"/>
          <p:cNvGrpSpPr/>
          <p:nvPr/>
        </p:nvGrpSpPr>
        <p:grpSpPr>
          <a:xfrm>
            <a:off x="3247074" y="989623"/>
            <a:ext cx="5293409" cy="4701448"/>
            <a:chOff x="331763" y="414153"/>
            <a:chExt cx="6903246" cy="5019697"/>
          </a:xfrm>
        </p:grpSpPr>
        <p:sp>
          <p:nvSpPr>
            <p:cNvPr id="4151" name="Google Shape;4151;g2de26eda919_1_136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g2de26eda919_1_136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g2de26eda919_1_136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4" name="Google Shape;4154;g2de26eda919_1_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8179" y="1066251"/>
            <a:ext cx="5111491" cy="38830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55" name="Google Shape;4155;g2de26eda919_1_136"/>
          <p:cNvSpPr txBox="1"/>
          <p:nvPr/>
        </p:nvSpPr>
        <p:spPr>
          <a:xfrm>
            <a:off x="225675" y="989625"/>
            <a:ext cx="3112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Web Application</a:t>
            </a:r>
            <a:endParaRPr sz="3800" b="1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Interface</a:t>
            </a:r>
            <a:endParaRPr sz="3800" b="1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56" name="Google Shape;4156;g2de26eda919_1_1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2de26eda919_1_459"/>
          <p:cNvSpPr/>
          <p:nvPr/>
        </p:nvSpPr>
        <p:spPr>
          <a:xfrm>
            <a:off x="-888886" y="3295929"/>
            <a:ext cx="10815850" cy="2320175"/>
          </a:xfrm>
          <a:custGeom>
            <a:avLst/>
            <a:gdLst/>
            <a:ahLst/>
            <a:cxnLst/>
            <a:rect l="l" t="t" r="r" b="b"/>
            <a:pathLst>
              <a:path w="432634" h="92807" extrusionOk="0">
                <a:moveTo>
                  <a:pt x="10255" y="30012"/>
                </a:moveTo>
                <a:cubicBezTo>
                  <a:pt x="24098" y="26075"/>
                  <a:pt x="62452" y="42458"/>
                  <a:pt x="87217" y="43728"/>
                </a:cubicBezTo>
                <a:cubicBezTo>
                  <a:pt x="111982" y="44998"/>
                  <a:pt x="124174" y="44617"/>
                  <a:pt x="158845" y="37632"/>
                </a:cubicBezTo>
                <a:cubicBezTo>
                  <a:pt x="193516" y="30647"/>
                  <a:pt x="255492" y="6771"/>
                  <a:pt x="295243" y="1818"/>
                </a:cubicBezTo>
                <a:cubicBezTo>
                  <a:pt x="334994" y="-3135"/>
                  <a:pt x="374872" y="3088"/>
                  <a:pt x="397351" y="7914"/>
                </a:cubicBezTo>
                <a:cubicBezTo>
                  <a:pt x="419830" y="12740"/>
                  <a:pt x="426053" y="19979"/>
                  <a:pt x="430117" y="30774"/>
                </a:cubicBezTo>
                <a:cubicBezTo>
                  <a:pt x="434181" y="41569"/>
                  <a:pt x="434562" y="63032"/>
                  <a:pt x="421735" y="72684"/>
                </a:cubicBezTo>
                <a:cubicBezTo>
                  <a:pt x="408908" y="82336"/>
                  <a:pt x="395319" y="85384"/>
                  <a:pt x="353155" y="88686"/>
                </a:cubicBezTo>
                <a:cubicBezTo>
                  <a:pt x="310991" y="91988"/>
                  <a:pt x="220694" y="93512"/>
                  <a:pt x="168751" y="92496"/>
                </a:cubicBezTo>
                <a:cubicBezTo>
                  <a:pt x="116808" y="91480"/>
                  <a:pt x="68929" y="86781"/>
                  <a:pt x="41497" y="82590"/>
                </a:cubicBezTo>
                <a:cubicBezTo>
                  <a:pt x="14065" y="78399"/>
                  <a:pt x="9366" y="76113"/>
                  <a:pt x="4159" y="67350"/>
                </a:cubicBezTo>
                <a:cubicBezTo>
                  <a:pt x="-1048" y="58587"/>
                  <a:pt x="-3588" y="33949"/>
                  <a:pt x="10255" y="300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2" name="Google Shape;4162;g2de26eda919_1_459"/>
          <p:cNvSpPr/>
          <p:nvPr/>
        </p:nvSpPr>
        <p:spPr>
          <a:xfrm>
            <a:off x="-225471" y="3316021"/>
            <a:ext cx="10258350" cy="2023900"/>
          </a:xfrm>
          <a:custGeom>
            <a:avLst/>
            <a:gdLst/>
            <a:ahLst/>
            <a:cxnLst/>
            <a:rect l="l" t="t" r="r" b="b"/>
            <a:pathLst>
              <a:path w="410334" h="80956" extrusionOk="0">
                <a:moveTo>
                  <a:pt x="386472" y="10822"/>
                </a:moveTo>
                <a:cubicBezTo>
                  <a:pt x="374288" y="2734"/>
                  <a:pt x="353063" y="1579"/>
                  <a:pt x="334590" y="424"/>
                </a:cubicBezTo>
                <a:cubicBezTo>
                  <a:pt x="316117" y="-731"/>
                  <a:pt x="295378" y="490"/>
                  <a:pt x="275634" y="3890"/>
                </a:cubicBezTo>
                <a:cubicBezTo>
                  <a:pt x="255891" y="7290"/>
                  <a:pt x="235064" y="15590"/>
                  <a:pt x="216129" y="20826"/>
                </a:cubicBezTo>
                <a:cubicBezTo>
                  <a:pt x="197195" y="26062"/>
                  <a:pt x="180408" y="31194"/>
                  <a:pt x="162027" y="35304"/>
                </a:cubicBezTo>
                <a:cubicBezTo>
                  <a:pt x="143646" y="39414"/>
                  <a:pt x="125031" y="44221"/>
                  <a:pt x="105841" y="45484"/>
                </a:cubicBezTo>
                <a:cubicBezTo>
                  <a:pt x="86651" y="46747"/>
                  <a:pt x="62738" y="42884"/>
                  <a:pt x="46885" y="42884"/>
                </a:cubicBezTo>
                <a:cubicBezTo>
                  <a:pt x="31033" y="42884"/>
                  <a:pt x="17801" y="42018"/>
                  <a:pt x="10726" y="45484"/>
                </a:cubicBezTo>
                <a:cubicBezTo>
                  <a:pt x="3651" y="48950"/>
                  <a:pt x="-5651" y="58193"/>
                  <a:pt x="4437" y="63681"/>
                </a:cubicBezTo>
                <a:cubicBezTo>
                  <a:pt x="14525" y="69169"/>
                  <a:pt x="36405" y="75669"/>
                  <a:pt x="71254" y="78413"/>
                </a:cubicBezTo>
                <a:cubicBezTo>
                  <a:pt x="106104" y="81157"/>
                  <a:pt x="170562" y="81590"/>
                  <a:pt x="213534" y="80146"/>
                </a:cubicBezTo>
                <a:cubicBezTo>
                  <a:pt x="256506" y="78702"/>
                  <a:pt x="296728" y="74946"/>
                  <a:pt x="329088" y="69747"/>
                </a:cubicBezTo>
                <a:cubicBezTo>
                  <a:pt x="361448" y="64548"/>
                  <a:pt x="398132" y="58771"/>
                  <a:pt x="407696" y="48950"/>
                </a:cubicBezTo>
                <a:cubicBezTo>
                  <a:pt x="417260" y="39129"/>
                  <a:pt x="398656" y="18910"/>
                  <a:pt x="386472" y="108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3" name="Google Shape;4163;g2de26eda919_1_459"/>
          <p:cNvSpPr/>
          <p:nvPr/>
        </p:nvSpPr>
        <p:spPr>
          <a:xfrm>
            <a:off x="5595369" y="3588787"/>
            <a:ext cx="3833977" cy="1075642"/>
          </a:xfrm>
          <a:custGeom>
            <a:avLst/>
            <a:gdLst/>
            <a:ahLst/>
            <a:cxnLst/>
            <a:rect l="l" t="t" r="r" b="b"/>
            <a:pathLst>
              <a:path w="936258" h="262672" extrusionOk="0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4" name="Google Shape;4164;g2de26eda919_1_459"/>
          <p:cNvGrpSpPr/>
          <p:nvPr/>
        </p:nvGrpSpPr>
        <p:grpSpPr>
          <a:xfrm>
            <a:off x="6791065" y="3870970"/>
            <a:ext cx="352827" cy="206457"/>
            <a:chOff x="1239440" y="4113332"/>
            <a:chExt cx="352827" cy="206457"/>
          </a:xfrm>
        </p:grpSpPr>
        <p:sp>
          <p:nvSpPr>
            <p:cNvPr id="4165" name="Google Shape;4165;g2de26eda919_1_459"/>
            <p:cNvSpPr/>
            <p:nvPr/>
          </p:nvSpPr>
          <p:spPr>
            <a:xfrm>
              <a:off x="1239440" y="4128213"/>
              <a:ext cx="154528" cy="191576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6" name="Google Shape;4166;g2de26eda919_1_459"/>
            <p:cNvSpPr/>
            <p:nvPr/>
          </p:nvSpPr>
          <p:spPr>
            <a:xfrm>
              <a:off x="1440714" y="4113332"/>
              <a:ext cx="151553" cy="184593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7" name="Google Shape;4167;g2de26eda919_1_459"/>
          <p:cNvGrpSpPr/>
          <p:nvPr/>
        </p:nvGrpSpPr>
        <p:grpSpPr>
          <a:xfrm>
            <a:off x="7748105" y="3733225"/>
            <a:ext cx="256935" cy="202834"/>
            <a:chOff x="2101230" y="3657816"/>
            <a:chExt cx="256935" cy="202834"/>
          </a:xfrm>
        </p:grpSpPr>
        <p:sp>
          <p:nvSpPr>
            <p:cNvPr id="4168" name="Google Shape;4168;g2de26eda919_1_459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g2de26eda919_1_459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0" name="Google Shape;4170;g2de26eda919_1_459"/>
          <p:cNvGrpSpPr/>
          <p:nvPr/>
        </p:nvGrpSpPr>
        <p:grpSpPr>
          <a:xfrm>
            <a:off x="8711433" y="3800654"/>
            <a:ext cx="280564" cy="190065"/>
            <a:chOff x="2302558" y="4161617"/>
            <a:chExt cx="280564" cy="190065"/>
          </a:xfrm>
        </p:grpSpPr>
        <p:sp>
          <p:nvSpPr>
            <p:cNvPr id="4171" name="Google Shape;4171;g2de26eda919_1_459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g2de26eda919_1_459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3" name="Google Shape;4173;g2de26eda919_1_459"/>
          <p:cNvSpPr/>
          <p:nvPr/>
        </p:nvSpPr>
        <p:spPr>
          <a:xfrm rot="-281788">
            <a:off x="6244220" y="3793031"/>
            <a:ext cx="154611" cy="191678"/>
          </a:xfrm>
          <a:custGeom>
            <a:avLst/>
            <a:gdLst/>
            <a:ahLst/>
            <a:cxnLst/>
            <a:rect l="l" t="t" r="r" b="b"/>
            <a:pathLst>
              <a:path w="87304" h="108235" extrusionOk="0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4" name="Google Shape;4174;g2de26eda919_1_459"/>
          <p:cNvGrpSpPr/>
          <p:nvPr/>
        </p:nvGrpSpPr>
        <p:grpSpPr>
          <a:xfrm>
            <a:off x="4972058" y="4230804"/>
            <a:ext cx="280564" cy="190065"/>
            <a:chOff x="2302558" y="4161617"/>
            <a:chExt cx="280564" cy="190065"/>
          </a:xfrm>
        </p:grpSpPr>
        <p:sp>
          <p:nvSpPr>
            <p:cNvPr id="4175" name="Google Shape;4175;g2de26eda919_1_459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g2de26eda919_1_459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7" name="Google Shape;4177;g2de26eda919_1_459"/>
          <p:cNvSpPr/>
          <p:nvPr/>
        </p:nvSpPr>
        <p:spPr>
          <a:xfrm rot="-879" flipH="1">
            <a:off x="3120526" y="4953449"/>
            <a:ext cx="1173300" cy="1899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78" name="Google Shape;4178;g2de26eda919_1_459"/>
          <p:cNvSpPr/>
          <p:nvPr/>
        </p:nvSpPr>
        <p:spPr>
          <a:xfrm rot="-879" flipH="1">
            <a:off x="1568676" y="4614549"/>
            <a:ext cx="1173300" cy="1899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179" name="Google Shape;4179;g2de26eda919_1_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06613" y="3202086"/>
            <a:ext cx="1697419" cy="1697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0" name="Google Shape;4180;g2de26eda919_1_459"/>
          <p:cNvGrpSpPr/>
          <p:nvPr/>
        </p:nvGrpSpPr>
        <p:grpSpPr>
          <a:xfrm>
            <a:off x="3004036" y="3990735"/>
            <a:ext cx="1173397" cy="1113686"/>
            <a:chOff x="6324982" y="3464335"/>
            <a:chExt cx="1173397" cy="1113686"/>
          </a:xfrm>
        </p:grpSpPr>
        <p:grpSp>
          <p:nvGrpSpPr>
            <p:cNvPr id="4181" name="Google Shape;4181;g2de26eda919_1_459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4182" name="Google Shape;4182;g2de26eda919_1_459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217157" h="295547" extrusionOk="0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3" name="Google Shape;4183;g2de26eda919_1_459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avLst/>
                <a:gdLst/>
                <a:ahLst/>
                <a:cxnLst/>
                <a:rect l="l" t="t" r="r" b="b"/>
                <a:pathLst>
                  <a:path w="100174" h="115097" extrusionOk="0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4" name="Google Shape;4184;g2de26eda919_1_459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4185" name="Google Shape;4185;g2de26eda919_1_459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avLst/>
                <a:gdLst/>
                <a:ahLst/>
                <a:cxnLst/>
                <a:rect l="l" t="t" r="r" b="b"/>
                <a:pathLst>
                  <a:path w="150318" h="326937" extrusionOk="0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g2de26eda919_1_459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avLst/>
                <a:gdLst/>
                <a:ahLst/>
                <a:cxnLst/>
                <a:rect l="l" t="t" r="r" b="b"/>
                <a:pathLst>
                  <a:path w="112866" h="86824" extrusionOk="0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7" name="Google Shape;4187;g2de26eda919_1_459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avLst/>
                <a:gdLst/>
                <a:ahLst/>
                <a:cxnLst/>
                <a:rect l="l" t="t" r="r" b="b"/>
                <a:pathLst>
                  <a:path w="68901" h="90886" extrusionOk="0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8" name="Google Shape;4188;g2de26eda919_1_459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4189" name="Google Shape;4189;g2de26eda919_1_459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avLst/>
                <a:gdLst/>
                <a:ahLst/>
                <a:cxnLst/>
                <a:rect l="l" t="t" r="r" b="b"/>
                <a:pathLst>
                  <a:path w="65887" h="118699" extrusionOk="0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0" name="Google Shape;4190;g2de26eda919_1_459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57465" h="124702" extrusionOk="0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91" name="Google Shape;4191;g2de26eda919_1_459"/>
            <p:cNvSpPr/>
            <p:nvPr/>
          </p:nvSpPr>
          <p:spPr>
            <a:xfrm>
              <a:off x="7417129" y="4389400"/>
              <a:ext cx="81250" cy="183789"/>
            </a:xfrm>
            <a:custGeom>
              <a:avLst/>
              <a:gdLst/>
              <a:ahLst/>
              <a:cxnLst/>
              <a:rect l="l" t="t" r="r" b="b"/>
              <a:pathLst>
                <a:path w="81250" h="183789" extrusionOk="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2" name="Google Shape;4192;g2de26eda919_1_459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4193" name="Google Shape;4193;g2de26eda919_1_459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avLst/>
                <a:gdLst/>
                <a:ahLst/>
                <a:cxnLst/>
                <a:rect l="l" t="t" r="r" b="b"/>
                <a:pathLst>
                  <a:path w="946163" h="780636" extrusionOk="0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4" name="Google Shape;4194;g2de26eda919_1_459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avLst/>
                <a:gdLst/>
                <a:ahLst/>
                <a:cxnLst/>
                <a:rect l="l" t="t" r="r" b="b"/>
                <a:pathLst>
                  <a:path w="446666" h="150603" extrusionOk="0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95" name="Google Shape;4195;g2de26eda919_1_459"/>
            <p:cNvSpPr/>
            <p:nvPr/>
          </p:nvSpPr>
          <p:spPr>
            <a:xfrm>
              <a:off x="6542577" y="3464335"/>
              <a:ext cx="98032" cy="201438"/>
            </a:xfrm>
            <a:custGeom>
              <a:avLst/>
              <a:gdLst/>
              <a:ahLst/>
              <a:cxnLst/>
              <a:rect l="l" t="t" r="r" b="b"/>
              <a:pathLst>
                <a:path w="98032" h="201438" extrusionOk="0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6" name="Google Shape;4196;g2de26eda919_1_459"/>
            <p:cNvSpPr/>
            <p:nvPr/>
          </p:nvSpPr>
          <p:spPr>
            <a:xfrm>
              <a:off x="6489663" y="3592687"/>
              <a:ext cx="198521" cy="237694"/>
            </a:xfrm>
            <a:custGeom>
              <a:avLst/>
              <a:gdLst/>
              <a:ahLst/>
              <a:cxnLst/>
              <a:rect l="l" t="t" r="r" b="b"/>
              <a:pathLst>
                <a:path w="198521" h="237694" extrusionOk="0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7" name="Google Shape;4197;g2de26eda919_1_459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4198" name="Google Shape;4198;g2de26eda919_1_459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avLst/>
                <a:gdLst/>
                <a:ahLst/>
                <a:cxnLst/>
                <a:rect l="l" t="t" r="r" b="b"/>
                <a:pathLst>
                  <a:path w="192959" h="208823" extrusionOk="0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g2de26eda919_1_459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avLst/>
                <a:gdLst/>
                <a:ahLst/>
                <a:cxnLst/>
                <a:rect l="l" t="t" r="r" b="b"/>
                <a:pathLst>
                  <a:path w="107457" h="118356" extrusionOk="0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00" name="Google Shape;4200;g2de26eda919_1_459"/>
            <p:cNvSpPr/>
            <p:nvPr/>
          </p:nvSpPr>
          <p:spPr>
            <a:xfrm>
              <a:off x="6620997" y="3492466"/>
              <a:ext cx="99888" cy="201438"/>
            </a:xfrm>
            <a:custGeom>
              <a:avLst/>
              <a:gdLst/>
              <a:ahLst/>
              <a:cxnLst/>
              <a:rect l="l" t="t" r="r" b="b"/>
              <a:pathLst>
                <a:path w="99888" h="201438" extrusionOk="0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1" name="Google Shape;4201;g2de26eda919_1_459"/>
            <p:cNvSpPr/>
            <p:nvPr/>
          </p:nvSpPr>
          <p:spPr>
            <a:xfrm>
              <a:off x="6450845" y="3662708"/>
              <a:ext cx="85601" cy="72200"/>
            </a:xfrm>
            <a:custGeom>
              <a:avLst/>
              <a:gdLst/>
              <a:ahLst/>
              <a:cxnLst/>
              <a:rect l="l" t="t" r="r" b="b"/>
              <a:pathLst>
                <a:path w="85601" h="72200" extrusionOk="0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2" name="Google Shape;4202;g2de26eda919_1_459"/>
            <p:cNvSpPr/>
            <p:nvPr/>
          </p:nvSpPr>
          <p:spPr>
            <a:xfrm>
              <a:off x="6479047" y="3684818"/>
              <a:ext cx="40976" cy="36072"/>
            </a:xfrm>
            <a:custGeom>
              <a:avLst/>
              <a:gdLst/>
              <a:ahLst/>
              <a:cxnLst/>
              <a:rect l="l" t="t" r="r" b="b"/>
              <a:pathLst>
                <a:path w="40976" h="36072" extrusionOk="0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3" name="Google Shape;4203;g2de26eda919_1_459"/>
            <p:cNvSpPr/>
            <p:nvPr/>
          </p:nvSpPr>
          <p:spPr>
            <a:xfrm>
              <a:off x="6489663" y="3694014"/>
              <a:ext cx="9948" cy="9948"/>
            </a:xfrm>
            <a:custGeom>
              <a:avLst/>
              <a:gdLst/>
              <a:ahLst/>
              <a:cxnLst/>
              <a:rect l="l" t="t" r="r" b="b"/>
              <a:pathLst>
                <a:path w="9948" h="9948" extrusionOk="0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4" name="Google Shape;4204;g2de26eda919_1_459"/>
            <p:cNvSpPr/>
            <p:nvPr/>
          </p:nvSpPr>
          <p:spPr>
            <a:xfrm>
              <a:off x="7321072" y="3933986"/>
              <a:ext cx="133353" cy="169718"/>
            </a:xfrm>
            <a:custGeom>
              <a:avLst/>
              <a:gdLst/>
              <a:ahLst/>
              <a:cxnLst/>
              <a:rect l="l" t="t" r="r" b="b"/>
              <a:pathLst>
                <a:path w="133353" h="169718" extrusionOk="0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5" name="Google Shape;4205;g2de26eda919_1_459"/>
            <p:cNvSpPr/>
            <p:nvPr/>
          </p:nvSpPr>
          <p:spPr>
            <a:xfrm>
              <a:off x="6637255" y="3521969"/>
              <a:ext cx="50868" cy="111494"/>
            </a:xfrm>
            <a:custGeom>
              <a:avLst/>
              <a:gdLst/>
              <a:ahLst/>
              <a:cxnLst/>
              <a:rect l="l" t="t" r="r" b="b"/>
              <a:pathLst>
                <a:path w="50868" h="111494" extrusionOk="0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6" name="Google Shape;4206;g2de26eda919_1_459"/>
            <p:cNvSpPr/>
            <p:nvPr/>
          </p:nvSpPr>
          <p:spPr>
            <a:xfrm>
              <a:off x="6562525" y="3492294"/>
              <a:ext cx="40519" cy="91082"/>
            </a:xfrm>
            <a:custGeom>
              <a:avLst/>
              <a:gdLst/>
              <a:ahLst/>
              <a:cxnLst/>
              <a:rect l="l" t="t" r="r" b="b"/>
              <a:pathLst>
                <a:path w="40519" h="91082" extrusionOk="0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7" name="Google Shape;4207;g2de26eda919_1_459"/>
            <p:cNvSpPr/>
            <p:nvPr/>
          </p:nvSpPr>
          <p:spPr>
            <a:xfrm>
              <a:off x="6325331" y="3734839"/>
              <a:ext cx="53351" cy="69348"/>
            </a:xfrm>
            <a:custGeom>
              <a:avLst/>
              <a:gdLst/>
              <a:ahLst/>
              <a:cxnLst/>
              <a:rect l="l" t="t" r="r" b="b"/>
              <a:pathLst>
                <a:path w="53351" h="69348" extrusionOk="0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08" name="Google Shape;4208;g2de26eda919_1_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32483" flipH="1">
            <a:off x="4985213" y="3959985"/>
            <a:ext cx="779097" cy="8890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9" name="Google Shape;4209;g2de26eda919_1_459"/>
          <p:cNvSpPr/>
          <p:nvPr/>
        </p:nvSpPr>
        <p:spPr>
          <a:xfrm flipH="1">
            <a:off x="3946825" y="4133300"/>
            <a:ext cx="390300" cy="1902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10" name="Google Shape;4210;g2de26eda919_1_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036" y="3693074"/>
            <a:ext cx="539882" cy="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Google Shape;4211;g2de26eda919_1_459"/>
          <p:cNvSpPr/>
          <p:nvPr/>
        </p:nvSpPr>
        <p:spPr>
          <a:xfrm>
            <a:off x="-289825" y="-10180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12" name="Google Shape;4212;g2de26eda919_1_459"/>
          <p:cNvSpPr txBox="1"/>
          <p:nvPr/>
        </p:nvSpPr>
        <p:spPr>
          <a:xfrm>
            <a:off x="545379" y="1411538"/>
            <a:ext cx="9381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lang="en" sz="1800" i="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Enhanced Coordination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lang="en" sz="1800" i="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Reliable Functionality Offline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lang="en" sz="1800" i="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Dynamic Role-Based Access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Good </a:t>
            </a:r>
            <a:r>
              <a:rPr lang="en" sz="1800" i="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User-Friendly Design (high CSAT &amp;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SuS</a:t>
            </a:r>
            <a:r>
              <a:rPr lang="en" sz="1800" i="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 scores)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13" name="Google Shape;4213;g2de26eda919_1_459"/>
          <p:cNvSpPr txBox="1"/>
          <p:nvPr/>
        </p:nvSpPr>
        <p:spPr>
          <a:xfrm>
            <a:off x="324625" y="570575"/>
            <a:ext cx="5912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Expected Achievements</a:t>
            </a:r>
            <a:endParaRPr sz="3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14" name="Google Shape;4214;g2de26eda919_1_459"/>
          <p:cNvSpPr/>
          <p:nvPr/>
        </p:nvSpPr>
        <p:spPr>
          <a:xfrm>
            <a:off x="7334429" y="4628269"/>
            <a:ext cx="1085100" cy="2082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215" name="Google Shape;4215;g2de26eda919_1_459"/>
          <p:cNvGrpSpPr/>
          <p:nvPr/>
        </p:nvGrpSpPr>
        <p:grpSpPr>
          <a:xfrm>
            <a:off x="6791379" y="3019032"/>
            <a:ext cx="2170381" cy="1750870"/>
            <a:chOff x="331763" y="414153"/>
            <a:chExt cx="6903246" cy="5019697"/>
          </a:xfrm>
        </p:grpSpPr>
        <p:sp>
          <p:nvSpPr>
            <p:cNvPr id="4216" name="Google Shape;4216;g2de26eda919_1_4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g2de26eda919_1_4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g2de26eda919_1_4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19" name="Google Shape;4219;g2de26eda919_1_4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663" y="3075269"/>
            <a:ext cx="2054306" cy="1403234"/>
          </a:xfrm>
          <a:prstGeom prst="rect">
            <a:avLst/>
          </a:prstGeom>
          <a:noFill/>
          <a:ln>
            <a:noFill/>
          </a:ln>
        </p:spPr>
      </p:pic>
      <p:sp>
        <p:nvSpPr>
          <p:cNvPr id="4220" name="Google Shape;4220;g2de26eda919_1_4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5" name="Google Shape;4225;g2de26eda919_1_836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226" name="Google Shape;4226;g2de26eda919_1_836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g2de26eda919_1_836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8" name="Google Shape;4228;g2de26eda919_1_836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229" name="Google Shape;4229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1" name="Google Shape;4231;g2de26eda919_1_836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232" name="Google Shape;4232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4" name="Google Shape;4234;g2de26eda919_1_836"/>
          <p:cNvSpPr txBox="1"/>
          <p:nvPr/>
        </p:nvSpPr>
        <p:spPr>
          <a:xfrm>
            <a:off x="308103" y="3935910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5" name="Google Shape;4235;g2de26eda919_1_836"/>
          <p:cNvSpPr txBox="1"/>
          <p:nvPr/>
        </p:nvSpPr>
        <p:spPr>
          <a:xfrm>
            <a:off x="378300" y="2971824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g2de26eda919_1_836"/>
          <p:cNvSpPr/>
          <p:nvPr/>
        </p:nvSpPr>
        <p:spPr>
          <a:xfrm>
            <a:off x="8333725" y="2935575"/>
            <a:ext cx="126900" cy="2031900"/>
          </a:xfrm>
          <a:prstGeom prst="rect">
            <a:avLst/>
          </a:prstGeom>
          <a:solidFill>
            <a:srgbClr val="BAC8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37" name="Google Shape;4237;g2de26eda919_1_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150" y="2782500"/>
            <a:ext cx="1666325" cy="22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8" name="Google Shape;4238;g2de26eda919_1_836"/>
          <p:cNvSpPr/>
          <p:nvPr/>
        </p:nvSpPr>
        <p:spPr>
          <a:xfrm>
            <a:off x="-230538" y="-2338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39" name="Google Shape;4239;g2de26eda919_1_836"/>
          <p:cNvSpPr txBox="1"/>
          <p:nvPr/>
        </p:nvSpPr>
        <p:spPr>
          <a:xfrm>
            <a:off x="308100" y="527375"/>
            <a:ext cx="8152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How we plan on measuring success</a:t>
            </a:r>
            <a:endParaRPr sz="3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0" name="Google Shape;4240;g2de26eda919_1_836"/>
          <p:cNvSpPr txBox="1"/>
          <p:nvPr/>
        </p:nvSpPr>
        <p:spPr>
          <a:xfrm>
            <a:off x="308100" y="1597475"/>
            <a:ext cx="8421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We plan to maintain close relationships with users, gathering their feedback during development and post-launch to enhance our offerings.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1" name="Google Shape;4241;g2de26eda919_1_836"/>
          <p:cNvSpPr txBox="1"/>
          <p:nvPr/>
        </p:nvSpPr>
        <p:spPr>
          <a:xfrm>
            <a:off x="500550" y="2243975"/>
            <a:ext cx="729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BI Events -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m</a:t>
            </a: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ore than 80%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coverage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SUS (System Usability Scale) - grade higher than 85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CSAT (Customer Satisfaction Score) - grade higher than 90 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2" name="Google Shape;4242;g2de26eda919_1_8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6" name="Google Shape;3616;p2"/>
          <p:cNvGrpSpPr/>
          <p:nvPr/>
        </p:nvGrpSpPr>
        <p:grpSpPr>
          <a:xfrm>
            <a:off x="507669" y="3650299"/>
            <a:ext cx="973801" cy="1023880"/>
            <a:chOff x="7852646" y="290160"/>
            <a:chExt cx="2224753" cy="2339163"/>
          </a:xfrm>
        </p:grpSpPr>
        <p:sp>
          <p:nvSpPr>
            <p:cNvPr id="3617" name="Google Shape;3617;p2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18" name="Google Shape;3618;p2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619" name="Google Shape;3619;p2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2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2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2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3" name="Google Shape;3623;p2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624" name="Google Shape;3624;p2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2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2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2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2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2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2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2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2" name="Google Shape;3632;p2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2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2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2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6" name="Google Shape;3636;p2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637" name="Google Shape;3637;p2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2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9" name="Google Shape;3639;p2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640" name="Google Shape;3640;p2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2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2" name="Google Shape;3642;p2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2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2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2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2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2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2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2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2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2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2" name="Google Shape;3652;p2"/>
          <p:cNvSpPr/>
          <p:nvPr/>
        </p:nvSpPr>
        <p:spPr>
          <a:xfrm>
            <a:off x="2417350" y="4653081"/>
            <a:ext cx="3018900" cy="42810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653" name="Google Shape;3653;p2" descr="תמונה שמכילה כלב, יונק, אומנות קליפיפם, צורת בעל חיים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151" y="3404925"/>
            <a:ext cx="2798906" cy="1668913"/>
          </a:xfrm>
          <a:prstGeom prst="rect">
            <a:avLst/>
          </a:prstGeom>
          <a:noFill/>
          <a:ln>
            <a:noFill/>
          </a:ln>
        </p:spPr>
      </p:pic>
      <p:sp>
        <p:nvSpPr>
          <p:cNvPr id="3654" name="Google Shape;3654;p2"/>
          <p:cNvSpPr/>
          <p:nvPr/>
        </p:nvSpPr>
        <p:spPr>
          <a:xfrm>
            <a:off x="-190500" y="-3942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55" name="Google Shape;3655;p2"/>
          <p:cNvSpPr txBox="1">
            <a:spLocks noGrp="1"/>
          </p:cNvSpPr>
          <p:nvPr>
            <p:ph type="title"/>
          </p:nvPr>
        </p:nvSpPr>
        <p:spPr>
          <a:xfrm>
            <a:off x="431375" y="379325"/>
            <a:ext cx="877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 i="0" u="none" strike="noStrike">
                <a:solidFill>
                  <a:srgbClr val="0D0D0D"/>
                </a:solidFill>
              </a:rPr>
              <a:t>First Response Team (FRT)</a:t>
            </a:r>
            <a:endParaRPr sz="3800" b="0"/>
          </a:p>
        </p:txBody>
      </p:sp>
      <p:sp>
        <p:nvSpPr>
          <p:cNvPr id="3656" name="Google Shape;3656;p2"/>
          <p:cNvSpPr txBox="1"/>
          <p:nvPr/>
        </p:nvSpPr>
        <p:spPr>
          <a:xfrm>
            <a:off x="431375" y="1159125"/>
            <a:ext cx="6275700" cy="18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Frontline responders providing immediate action during crises.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Who: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Armed local residents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Mission: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Rapid response to emergency scenes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Structure: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Divided into small units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Tasks: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Patrolling and gatekeeping to ensure area security</a:t>
            </a:r>
            <a:endParaRPr sz="140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657" name="Google Shape;3657;p2"/>
          <p:cNvSpPr/>
          <p:nvPr/>
        </p:nvSpPr>
        <p:spPr>
          <a:xfrm>
            <a:off x="7415470" y="4701862"/>
            <a:ext cx="1079400" cy="2442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658" name="Google Shape;3658;p2"/>
          <p:cNvGrpSpPr/>
          <p:nvPr/>
        </p:nvGrpSpPr>
        <p:grpSpPr>
          <a:xfrm>
            <a:off x="6914149" y="2689126"/>
            <a:ext cx="2081329" cy="2167001"/>
            <a:chOff x="331763" y="414153"/>
            <a:chExt cx="6903246" cy="5019692"/>
          </a:xfrm>
        </p:grpSpPr>
        <p:sp>
          <p:nvSpPr>
            <p:cNvPr id="3659" name="Google Shape;3659;p2"/>
            <p:cNvSpPr/>
            <p:nvPr/>
          </p:nvSpPr>
          <p:spPr>
            <a:xfrm>
              <a:off x="2716178" y="4725131"/>
              <a:ext cx="2034056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2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2"/>
            <p:cNvSpPr/>
            <p:nvPr/>
          </p:nvSpPr>
          <p:spPr>
            <a:xfrm>
              <a:off x="2519908" y="5206947"/>
              <a:ext cx="2424636" cy="226898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2" name="Google Shape;366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904" y="2766456"/>
            <a:ext cx="1932753" cy="17205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63" name="Google Shape;3663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7" name="Google Shape;4247;g2de26eda919_1_923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248" name="Google Shape;4248;g2de26eda919_1_923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9" name="Google Shape;4249;g2de26eda919_1_923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0" name="Google Shape;4250;g2de26eda919_1_923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251" name="Google Shape;4251;g2de26eda919_1_923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2" name="Google Shape;4252;g2de26eda919_1_923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3" name="Google Shape;4253;g2de26eda919_1_923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254" name="Google Shape;4254;g2de26eda919_1_923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g2de26eda919_1_923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6" name="Google Shape;4256;g2de26eda919_1_923"/>
          <p:cNvSpPr txBox="1"/>
          <p:nvPr/>
        </p:nvSpPr>
        <p:spPr>
          <a:xfrm>
            <a:off x="308103" y="3935910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7" name="Google Shape;4257;g2de26eda919_1_923"/>
          <p:cNvSpPr txBox="1"/>
          <p:nvPr/>
        </p:nvSpPr>
        <p:spPr>
          <a:xfrm>
            <a:off x="378300" y="2971824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8" name="Google Shape;4258;g2de26eda919_1_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975" y="3732129"/>
            <a:ext cx="1102454" cy="11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9" name="Google Shape;4259;g2de26eda919_1_9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78100" y="3935897"/>
            <a:ext cx="1440750" cy="11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0" name="Google Shape;4260;g2de26eda919_1_923"/>
          <p:cNvSpPr/>
          <p:nvPr/>
        </p:nvSpPr>
        <p:spPr>
          <a:xfrm>
            <a:off x="-136825" y="-19100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61" name="Google Shape;4261;g2de26eda919_1_923"/>
          <p:cNvSpPr txBox="1"/>
          <p:nvPr/>
        </p:nvSpPr>
        <p:spPr>
          <a:xfrm>
            <a:off x="559806" y="473550"/>
            <a:ext cx="29697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Challenges</a:t>
            </a:r>
            <a:endParaRPr sz="3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62" name="Google Shape;4262;g2de26eda919_1_923"/>
          <p:cNvSpPr txBox="1"/>
          <p:nvPr/>
        </p:nvSpPr>
        <p:spPr>
          <a:xfrm>
            <a:off x="645800" y="1636463"/>
            <a:ext cx="5237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Data Synchronization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Interface Simplicity vs. Feature Richness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Scalability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React Native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63" name="Google Shape;4263;g2de26eda919_1_923"/>
          <p:cNvSpPr/>
          <p:nvPr/>
        </p:nvSpPr>
        <p:spPr>
          <a:xfrm>
            <a:off x="6800360" y="4766270"/>
            <a:ext cx="1103100" cy="2121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264" name="Google Shape;4264;g2de26eda919_1_923"/>
          <p:cNvGrpSpPr/>
          <p:nvPr/>
        </p:nvGrpSpPr>
        <p:grpSpPr>
          <a:xfrm>
            <a:off x="6152725" y="3190507"/>
            <a:ext cx="2421659" cy="1721756"/>
            <a:chOff x="331763" y="414153"/>
            <a:chExt cx="6903246" cy="5019697"/>
          </a:xfrm>
        </p:grpSpPr>
        <p:sp>
          <p:nvSpPr>
            <p:cNvPr id="4265" name="Google Shape;4265;g2de26eda919_1_923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g2de26eda919_1_923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g2de26eda919_1_923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8" name="Google Shape;4268;g2de26eda919_1_9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969" y="3241962"/>
            <a:ext cx="2287360" cy="13881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69" name="Google Shape;4269;g2de26eda919_1_9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2de26eda919_1_591"/>
          <p:cNvSpPr/>
          <p:nvPr/>
        </p:nvSpPr>
        <p:spPr>
          <a:xfrm>
            <a:off x="-888886" y="3295929"/>
            <a:ext cx="10815850" cy="2320175"/>
          </a:xfrm>
          <a:custGeom>
            <a:avLst/>
            <a:gdLst/>
            <a:ahLst/>
            <a:cxnLst/>
            <a:rect l="l" t="t" r="r" b="b"/>
            <a:pathLst>
              <a:path w="432634" h="92807" extrusionOk="0">
                <a:moveTo>
                  <a:pt x="10255" y="30012"/>
                </a:moveTo>
                <a:cubicBezTo>
                  <a:pt x="24098" y="26075"/>
                  <a:pt x="62452" y="42458"/>
                  <a:pt x="87217" y="43728"/>
                </a:cubicBezTo>
                <a:cubicBezTo>
                  <a:pt x="111982" y="44998"/>
                  <a:pt x="124174" y="44617"/>
                  <a:pt x="158845" y="37632"/>
                </a:cubicBezTo>
                <a:cubicBezTo>
                  <a:pt x="193516" y="30647"/>
                  <a:pt x="255492" y="6771"/>
                  <a:pt x="295243" y="1818"/>
                </a:cubicBezTo>
                <a:cubicBezTo>
                  <a:pt x="334994" y="-3135"/>
                  <a:pt x="374872" y="3088"/>
                  <a:pt x="397351" y="7914"/>
                </a:cubicBezTo>
                <a:cubicBezTo>
                  <a:pt x="419830" y="12740"/>
                  <a:pt x="426053" y="19979"/>
                  <a:pt x="430117" y="30774"/>
                </a:cubicBezTo>
                <a:cubicBezTo>
                  <a:pt x="434181" y="41569"/>
                  <a:pt x="434562" y="63032"/>
                  <a:pt x="421735" y="72684"/>
                </a:cubicBezTo>
                <a:cubicBezTo>
                  <a:pt x="408908" y="82336"/>
                  <a:pt x="395319" y="85384"/>
                  <a:pt x="353155" y="88686"/>
                </a:cubicBezTo>
                <a:cubicBezTo>
                  <a:pt x="310991" y="91988"/>
                  <a:pt x="220694" y="93512"/>
                  <a:pt x="168751" y="92496"/>
                </a:cubicBezTo>
                <a:cubicBezTo>
                  <a:pt x="116808" y="91480"/>
                  <a:pt x="68929" y="86781"/>
                  <a:pt x="41497" y="82590"/>
                </a:cubicBezTo>
                <a:cubicBezTo>
                  <a:pt x="14065" y="78399"/>
                  <a:pt x="9366" y="76113"/>
                  <a:pt x="4159" y="67350"/>
                </a:cubicBezTo>
                <a:cubicBezTo>
                  <a:pt x="-1048" y="58587"/>
                  <a:pt x="-3588" y="33949"/>
                  <a:pt x="10255" y="300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g2de26eda919_1_591"/>
          <p:cNvSpPr/>
          <p:nvPr/>
        </p:nvSpPr>
        <p:spPr>
          <a:xfrm>
            <a:off x="-225471" y="3316021"/>
            <a:ext cx="10258350" cy="2023900"/>
          </a:xfrm>
          <a:custGeom>
            <a:avLst/>
            <a:gdLst/>
            <a:ahLst/>
            <a:cxnLst/>
            <a:rect l="l" t="t" r="r" b="b"/>
            <a:pathLst>
              <a:path w="410334" h="80956" extrusionOk="0">
                <a:moveTo>
                  <a:pt x="386472" y="10822"/>
                </a:moveTo>
                <a:cubicBezTo>
                  <a:pt x="374288" y="2734"/>
                  <a:pt x="353063" y="1579"/>
                  <a:pt x="334590" y="424"/>
                </a:cubicBezTo>
                <a:cubicBezTo>
                  <a:pt x="316117" y="-731"/>
                  <a:pt x="295378" y="490"/>
                  <a:pt x="275634" y="3890"/>
                </a:cubicBezTo>
                <a:cubicBezTo>
                  <a:pt x="255891" y="7290"/>
                  <a:pt x="235064" y="15590"/>
                  <a:pt x="216129" y="20826"/>
                </a:cubicBezTo>
                <a:cubicBezTo>
                  <a:pt x="197195" y="26062"/>
                  <a:pt x="180408" y="31194"/>
                  <a:pt x="162027" y="35304"/>
                </a:cubicBezTo>
                <a:cubicBezTo>
                  <a:pt x="143646" y="39414"/>
                  <a:pt x="125031" y="44221"/>
                  <a:pt x="105841" y="45484"/>
                </a:cubicBezTo>
                <a:cubicBezTo>
                  <a:pt x="86651" y="46747"/>
                  <a:pt x="62738" y="42884"/>
                  <a:pt x="46885" y="42884"/>
                </a:cubicBezTo>
                <a:cubicBezTo>
                  <a:pt x="31033" y="42884"/>
                  <a:pt x="17801" y="42018"/>
                  <a:pt x="10726" y="45484"/>
                </a:cubicBezTo>
                <a:cubicBezTo>
                  <a:pt x="3651" y="48950"/>
                  <a:pt x="-5651" y="58193"/>
                  <a:pt x="4437" y="63681"/>
                </a:cubicBezTo>
                <a:cubicBezTo>
                  <a:pt x="14525" y="69169"/>
                  <a:pt x="36405" y="75669"/>
                  <a:pt x="71254" y="78413"/>
                </a:cubicBezTo>
                <a:cubicBezTo>
                  <a:pt x="106104" y="81157"/>
                  <a:pt x="170562" y="81590"/>
                  <a:pt x="213534" y="80146"/>
                </a:cubicBezTo>
                <a:cubicBezTo>
                  <a:pt x="256506" y="78702"/>
                  <a:pt x="296728" y="74946"/>
                  <a:pt x="329088" y="69747"/>
                </a:cubicBezTo>
                <a:cubicBezTo>
                  <a:pt x="361448" y="64548"/>
                  <a:pt x="398132" y="58771"/>
                  <a:pt x="407696" y="48950"/>
                </a:cubicBezTo>
                <a:cubicBezTo>
                  <a:pt x="417260" y="39129"/>
                  <a:pt x="398656" y="18910"/>
                  <a:pt x="386472" y="108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g2de26eda919_1_591"/>
          <p:cNvSpPr/>
          <p:nvPr/>
        </p:nvSpPr>
        <p:spPr>
          <a:xfrm>
            <a:off x="5595369" y="3588787"/>
            <a:ext cx="3833977" cy="1075642"/>
          </a:xfrm>
          <a:custGeom>
            <a:avLst/>
            <a:gdLst/>
            <a:ahLst/>
            <a:cxnLst/>
            <a:rect l="l" t="t" r="r" b="b"/>
            <a:pathLst>
              <a:path w="936258" h="262672" extrusionOk="0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7" name="Google Shape;4277;g2de26eda919_1_591"/>
          <p:cNvGrpSpPr/>
          <p:nvPr/>
        </p:nvGrpSpPr>
        <p:grpSpPr>
          <a:xfrm>
            <a:off x="6791065" y="3870970"/>
            <a:ext cx="352827" cy="206457"/>
            <a:chOff x="1239440" y="4113332"/>
            <a:chExt cx="352827" cy="206457"/>
          </a:xfrm>
        </p:grpSpPr>
        <p:sp>
          <p:nvSpPr>
            <p:cNvPr id="4278" name="Google Shape;4278;g2de26eda919_1_591"/>
            <p:cNvSpPr/>
            <p:nvPr/>
          </p:nvSpPr>
          <p:spPr>
            <a:xfrm>
              <a:off x="1239440" y="4128213"/>
              <a:ext cx="154528" cy="191576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g2de26eda919_1_591"/>
            <p:cNvSpPr/>
            <p:nvPr/>
          </p:nvSpPr>
          <p:spPr>
            <a:xfrm>
              <a:off x="1440714" y="4113332"/>
              <a:ext cx="151553" cy="184593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0" name="Google Shape;4280;g2de26eda919_1_591"/>
          <p:cNvGrpSpPr/>
          <p:nvPr/>
        </p:nvGrpSpPr>
        <p:grpSpPr>
          <a:xfrm>
            <a:off x="7748105" y="3733225"/>
            <a:ext cx="256935" cy="202834"/>
            <a:chOff x="2101230" y="3657816"/>
            <a:chExt cx="256935" cy="202834"/>
          </a:xfrm>
        </p:grpSpPr>
        <p:sp>
          <p:nvSpPr>
            <p:cNvPr id="4281" name="Google Shape;4281;g2de26eda919_1_591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g2de26eda919_1_591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3" name="Google Shape;4283;g2de26eda919_1_591"/>
          <p:cNvGrpSpPr/>
          <p:nvPr/>
        </p:nvGrpSpPr>
        <p:grpSpPr>
          <a:xfrm>
            <a:off x="8711433" y="3800654"/>
            <a:ext cx="280564" cy="190065"/>
            <a:chOff x="2302558" y="4161617"/>
            <a:chExt cx="280564" cy="190065"/>
          </a:xfrm>
        </p:grpSpPr>
        <p:sp>
          <p:nvSpPr>
            <p:cNvPr id="4284" name="Google Shape;4284;g2de26eda919_1_591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g2de26eda919_1_591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6" name="Google Shape;4286;g2de26eda919_1_591"/>
          <p:cNvSpPr/>
          <p:nvPr/>
        </p:nvSpPr>
        <p:spPr>
          <a:xfrm rot="-281788">
            <a:off x="6244220" y="3793031"/>
            <a:ext cx="154611" cy="191678"/>
          </a:xfrm>
          <a:custGeom>
            <a:avLst/>
            <a:gdLst/>
            <a:ahLst/>
            <a:cxnLst/>
            <a:rect l="l" t="t" r="r" b="b"/>
            <a:pathLst>
              <a:path w="87304" h="108235" extrusionOk="0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7" name="Google Shape;4287;g2de26eda919_1_591"/>
          <p:cNvGrpSpPr/>
          <p:nvPr/>
        </p:nvGrpSpPr>
        <p:grpSpPr>
          <a:xfrm>
            <a:off x="4972058" y="4230804"/>
            <a:ext cx="280564" cy="190065"/>
            <a:chOff x="2302558" y="4161617"/>
            <a:chExt cx="280564" cy="190065"/>
          </a:xfrm>
        </p:grpSpPr>
        <p:sp>
          <p:nvSpPr>
            <p:cNvPr id="4288" name="Google Shape;4288;g2de26eda919_1_591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g2de26eda919_1_591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0" name="Google Shape;4290;g2de26eda919_1_591"/>
          <p:cNvSpPr/>
          <p:nvPr/>
        </p:nvSpPr>
        <p:spPr>
          <a:xfrm rot="-600910" flipH="1">
            <a:off x="7261171" y="4365993"/>
            <a:ext cx="1385208" cy="195265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91" name="Google Shape;4291;g2de26eda919_1_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4845">
            <a:off x="6974757" y="3600063"/>
            <a:ext cx="1532975" cy="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2" name="Google Shape;4292;g2de26eda919_1_591"/>
          <p:cNvSpPr txBox="1"/>
          <p:nvPr/>
        </p:nvSpPr>
        <p:spPr>
          <a:xfrm>
            <a:off x="665679" y="1287638"/>
            <a:ext cx="938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3" name="Google Shape;4293;g2de26eda919_1_591"/>
          <p:cNvSpPr/>
          <p:nvPr/>
        </p:nvSpPr>
        <p:spPr>
          <a:xfrm rot="10128551" flipH="1">
            <a:off x="6829740" y="4513360"/>
            <a:ext cx="367895" cy="1841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94" name="Google Shape;4294;g2de26eda919_1_591"/>
          <p:cNvSpPr/>
          <p:nvPr/>
        </p:nvSpPr>
        <p:spPr>
          <a:xfrm rot="10128551" flipH="1">
            <a:off x="6948265" y="4383285"/>
            <a:ext cx="367895" cy="1841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95" name="Google Shape;4295;g2de26eda919_1_591"/>
          <p:cNvSpPr/>
          <p:nvPr/>
        </p:nvSpPr>
        <p:spPr>
          <a:xfrm rot="10127786" flipH="1">
            <a:off x="6655753" y="4339425"/>
            <a:ext cx="602176" cy="1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96" name="Google Shape;4296;g2de26eda919_1_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95325" y="2982466"/>
            <a:ext cx="4127500" cy="21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7" name="Google Shape;4297;g2de26eda919_1_5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9563" y="2982475"/>
            <a:ext cx="1766150" cy="12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8" name="Google Shape;4298;g2de26eda919_1_591"/>
          <p:cNvGrpSpPr/>
          <p:nvPr/>
        </p:nvGrpSpPr>
        <p:grpSpPr>
          <a:xfrm>
            <a:off x="248541" y="3417084"/>
            <a:ext cx="909924" cy="956718"/>
            <a:chOff x="7852646" y="290160"/>
            <a:chExt cx="2224753" cy="2339163"/>
          </a:xfrm>
        </p:grpSpPr>
        <p:sp>
          <p:nvSpPr>
            <p:cNvPr id="4299" name="Google Shape;4299;g2de26eda919_1_591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0" name="Google Shape;4300;g2de26eda919_1_591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4301" name="Google Shape;4301;g2de26eda919_1_591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2" name="Google Shape;4302;g2de26eda919_1_591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3" name="Google Shape;4303;g2de26eda919_1_591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4" name="Google Shape;4304;g2de26eda919_1_591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5" name="Google Shape;4305;g2de26eda919_1_591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4306" name="Google Shape;4306;g2de26eda919_1_591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7" name="Google Shape;4307;g2de26eda919_1_591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8" name="Google Shape;4308;g2de26eda919_1_591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9" name="Google Shape;4309;g2de26eda919_1_591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0" name="Google Shape;4310;g2de26eda919_1_591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1" name="Google Shape;4311;g2de26eda919_1_591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2" name="Google Shape;4312;g2de26eda919_1_591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3" name="Google Shape;4313;g2de26eda919_1_591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14" name="Google Shape;4314;g2de26eda919_1_591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g2de26eda919_1_591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g2de26eda919_1_591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g2de26eda919_1_591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8" name="Google Shape;4318;g2de26eda919_1_591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4319" name="Google Shape;4319;g2de26eda919_1_591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0" name="Google Shape;4320;g2de26eda919_1_591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1" name="Google Shape;4321;g2de26eda919_1_591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4322" name="Google Shape;4322;g2de26eda919_1_591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3" name="Google Shape;4323;g2de26eda919_1_591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24" name="Google Shape;4324;g2de26eda919_1_591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g2de26eda919_1_591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g2de26eda919_1_591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g2de26eda919_1_591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g2de26eda919_1_591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g2de26eda919_1_591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g2de26eda919_1_591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g2de26eda919_1_591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g2de26eda919_1_591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g2de26eda919_1_591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4" name="Google Shape;4334;g2de26eda919_1_591"/>
          <p:cNvGrpSpPr/>
          <p:nvPr/>
        </p:nvGrpSpPr>
        <p:grpSpPr>
          <a:xfrm>
            <a:off x="90235" y="4146464"/>
            <a:ext cx="281286" cy="290746"/>
            <a:chOff x="4239661" y="4901950"/>
            <a:chExt cx="1673328" cy="1729601"/>
          </a:xfrm>
        </p:grpSpPr>
        <p:grpSp>
          <p:nvGrpSpPr>
            <p:cNvPr id="4335" name="Google Shape;4335;g2de26eda919_1_591"/>
            <p:cNvGrpSpPr/>
            <p:nvPr/>
          </p:nvGrpSpPr>
          <p:grpSpPr>
            <a:xfrm>
              <a:off x="4439354" y="5996814"/>
              <a:ext cx="251294" cy="596889"/>
              <a:chOff x="4439354" y="5996814"/>
              <a:chExt cx="251294" cy="596889"/>
            </a:xfrm>
          </p:grpSpPr>
          <p:sp>
            <p:nvSpPr>
              <p:cNvPr id="4336" name="Google Shape;4336;g2de26eda919_1_591"/>
              <p:cNvSpPr/>
              <p:nvPr/>
            </p:nvSpPr>
            <p:spPr>
              <a:xfrm>
                <a:off x="4471775" y="5996814"/>
                <a:ext cx="218873" cy="146143"/>
              </a:xfrm>
              <a:custGeom>
                <a:avLst/>
                <a:gdLst/>
                <a:ahLst/>
                <a:cxnLst/>
                <a:rect l="l" t="t" r="r" b="b"/>
                <a:pathLst>
                  <a:path w="218873" h="146143" extrusionOk="0">
                    <a:moveTo>
                      <a:pt x="218702" y="28131"/>
                    </a:moveTo>
                    <a:cubicBezTo>
                      <a:pt x="158666" y="13208"/>
                      <a:pt x="97601" y="3602"/>
                      <a:pt x="35850" y="0"/>
                    </a:cubicBezTo>
                    <a:cubicBezTo>
                      <a:pt x="42368" y="41510"/>
                      <a:pt x="20927" y="88509"/>
                      <a:pt x="0" y="119900"/>
                    </a:cubicBezTo>
                    <a:cubicBezTo>
                      <a:pt x="42197" y="122816"/>
                      <a:pt x="92798" y="130020"/>
                      <a:pt x="131907" y="146144"/>
                    </a:cubicBezTo>
                    <a:cubicBezTo>
                      <a:pt x="158838" y="107721"/>
                      <a:pt x="194001" y="66039"/>
                      <a:pt x="218873" y="281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7" name="Google Shape;4337;g2de26eda919_1_591"/>
              <p:cNvSpPr/>
              <p:nvPr/>
            </p:nvSpPr>
            <p:spPr>
              <a:xfrm>
                <a:off x="4439354" y="6116371"/>
                <a:ext cx="208724" cy="477332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77332" extrusionOk="0">
                    <a:moveTo>
                      <a:pt x="19556" y="169644"/>
                    </a:moveTo>
                    <a:cubicBezTo>
                      <a:pt x="46144" y="252150"/>
                      <a:pt x="62611" y="300007"/>
                      <a:pt x="47859" y="325908"/>
                    </a:cubicBezTo>
                    <a:cubicBezTo>
                      <a:pt x="33107" y="351981"/>
                      <a:pt x="42885" y="360729"/>
                      <a:pt x="66213" y="382342"/>
                    </a:cubicBezTo>
                    <a:cubicBezTo>
                      <a:pt x="89541" y="404126"/>
                      <a:pt x="99318" y="456100"/>
                      <a:pt x="99318" y="456100"/>
                    </a:cubicBezTo>
                    <a:cubicBezTo>
                      <a:pt x="99318" y="456100"/>
                      <a:pt x="137398" y="484402"/>
                      <a:pt x="178565" y="475654"/>
                    </a:cubicBezTo>
                    <a:cubicBezTo>
                      <a:pt x="219561" y="466907"/>
                      <a:pt x="206868" y="456100"/>
                      <a:pt x="206868" y="456100"/>
                    </a:cubicBezTo>
                    <a:cubicBezTo>
                      <a:pt x="206868" y="456100"/>
                      <a:pt x="190229" y="373250"/>
                      <a:pt x="166901" y="293489"/>
                    </a:cubicBezTo>
                    <a:cubicBezTo>
                      <a:pt x="142201" y="209095"/>
                      <a:pt x="123676" y="137739"/>
                      <a:pt x="125391" y="108579"/>
                    </a:cubicBezTo>
                    <a:cubicBezTo>
                      <a:pt x="126763" y="85765"/>
                      <a:pt x="142887" y="56948"/>
                      <a:pt x="164328" y="26244"/>
                    </a:cubicBezTo>
                    <a:cubicBezTo>
                      <a:pt x="125219" y="9949"/>
                      <a:pt x="74789" y="2916"/>
                      <a:pt x="32421" y="0"/>
                    </a:cubicBezTo>
                    <a:cubicBezTo>
                      <a:pt x="27961" y="6518"/>
                      <a:pt x="23673" y="12521"/>
                      <a:pt x="19556" y="17496"/>
                    </a:cubicBezTo>
                    <a:cubicBezTo>
                      <a:pt x="-6002" y="47857"/>
                      <a:pt x="-7031" y="86966"/>
                      <a:pt x="19556" y="1694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8" name="Google Shape;4338;g2de26eda919_1_591"/>
            <p:cNvGrpSpPr/>
            <p:nvPr/>
          </p:nvGrpSpPr>
          <p:grpSpPr>
            <a:xfrm>
              <a:off x="5389979" y="5863191"/>
              <a:ext cx="282340" cy="718445"/>
              <a:chOff x="5389979" y="5863191"/>
              <a:chExt cx="282340" cy="718445"/>
            </a:xfrm>
          </p:grpSpPr>
          <p:sp>
            <p:nvSpPr>
              <p:cNvPr id="4339" name="Google Shape;4339;g2de26eda919_1_591"/>
              <p:cNvSpPr/>
              <p:nvPr/>
            </p:nvSpPr>
            <p:spPr>
              <a:xfrm>
                <a:off x="5389979" y="5863191"/>
                <a:ext cx="200862" cy="248033"/>
              </a:xfrm>
              <a:custGeom>
                <a:avLst/>
                <a:gdLst/>
                <a:ahLst/>
                <a:cxnLst/>
                <a:rect l="l" t="t" r="r" b="b"/>
                <a:pathLst>
                  <a:path w="200862" h="248033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1357" y="225563"/>
                      <a:pt x="73244" y="236026"/>
                      <a:pt x="75131" y="248033"/>
                    </a:cubicBezTo>
                    <a:cubicBezTo>
                      <a:pt x="116470" y="237056"/>
                      <a:pt x="162611" y="221789"/>
                      <a:pt x="200863" y="208238"/>
                    </a:cubicBezTo>
                    <a:cubicBezTo>
                      <a:pt x="198976" y="198118"/>
                      <a:pt x="197432" y="189713"/>
                      <a:pt x="196574" y="183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0" name="Google Shape;4340;g2de26eda919_1_591"/>
              <p:cNvSpPr/>
              <p:nvPr/>
            </p:nvSpPr>
            <p:spPr>
              <a:xfrm>
                <a:off x="5465453" y="6071601"/>
                <a:ext cx="206866" cy="510035"/>
              </a:xfrm>
              <a:custGeom>
                <a:avLst/>
                <a:gdLst/>
                <a:ahLst/>
                <a:cxnLst/>
                <a:rect l="l" t="t" r="r" b="b"/>
                <a:pathLst>
                  <a:path w="206866" h="510035" extrusionOk="0">
                    <a:moveTo>
                      <a:pt x="31562" y="261927"/>
                    </a:moveTo>
                    <a:cubicBezTo>
                      <a:pt x="32762" y="285942"/>
                      <a:pt x="24872" y="319905"/>
                      <a:pt x="27616" y="361758"/>
                    </a:cubicBezTo>
                    <a:cubicBezTo>
                      <a:pt x="29675" y="394178"/>
                      <a:pt x="63809" y="412531"/>
                      <a:pt x="76503" y="421794"/>
                    </a:cubicBezTo>
                    <a:cubicBezTo>
                      <a:pt x="94856" y="435173"/>
                      <a:pt x="99831" y="477370"/>
                      <a:pt x="101203" y="499497"/>
                    </a:cubicBezTo>
                    <a:cubicBezTo>
                      <a:pt x="138425" y="513220"/>
                      <a:pt x="174961" y="515107"/>
                      <a:pt x="206866" y="495724"/>
                    </a:cubicBezTo>
                    <a:cubicBezTo>
                      <a:pt x="204807" y="487319"/>
                      <a:pt x="199319" y="465020"/>
                      <a:pt x="192457" y="434830"/>
                    </a:cubicBezTo>
                    <a:cubicBezTo>
                      <a:pt x="189370" y="421108"/>
                      <a:pt x="161239" y="385601"/>
                      <a:pt x="157808" y="369306"/>
                    </a:cubicBezTo>
                    <a:cubicBezTo>
                      <a:pt x="140827" y="289544"/>
                      <a:pt x="135338" y="229680"/>
                      <a:pt x="139454" y="178392"/>
                    </a:cubicBezTo>
                    <a:cubicBezTo>
                      <a:pt x="145115" y="106006"/>
                      <a:pt x="133108" y="39624"/>
                      <a:pt x="125732" y="0"/>
                    </a:cubicBezTo>
                    <a:cubicBezTo>
                      <a:pt x="87481" y="13379"/>
                      <a:pt x="41339" y="28646"/>
                      <a:pt x="0" y="39795"/>
                    </a:cubicBezTo>
                    <a:cubicBezTo>
                      <a:pt x="3431" y="62952"/>
                      <a:pt x="6347" y="92112"/>
                      <a:pt x="10292" y="111667"/>
                    </a:cubicBezTo>
                    <a:cubicBezTo>
                      <a:pt x="21441" y="167585"/>
                      <a:pt x="30189" y="230880"/>
                      <a:pt x="31733" y="262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1" name="Google Shape;4341;g2de26eda919_1_591"/>
            <p:cNvSpPr/>
            <p:nvPr/>
          </p:nvSpPr>
          <p:spPr>
            <a:xfrm>
              <a:off x="4239661" y="5522360"/>
              <a:ext cx="121305" cy="252836"/>
            </a:xfrm>
            <a:custGeom>
              <a:avLst/>
              <a:gdLst/>
              <a:ahLst/>
              <a:cxnLst/>
              <a:rect l="l" t="t" r="r" b="b"/>
              <a:pathLst>
                <a:path w="121305" h="252836" extrusionOk="0">
                  <a:moveTo>
                    <a:pt x="121305" y="0"/>
                  </a:moveTo>
                  <a:cubicBezTo>
                    <a:pt x="121305" y="0"/>
                    <a:pt x="37941" y="29160"/>
                    <a:pt x="5865" y="132765"/>
                  </a:cubicBezTo>
                  <a:cubicBezTo>
                    <a:pt x="-26211" y="236369"/>
                    <a:pt x="83740" y="252836"/>
                    <a:pt x="83740" y="252836"/>
                  </a:cubicBezTo>
                  <a:lnTo>
                    <a:pt x="121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2" name="Google Shape;4342;g2de26eda919_1_591"/>
            <p:cNvGrpSpPr/>
            <p:nvPr/>
          </p:nvGrpSpPr>
          <p:grpSpPr>
            <a:xfrm>
              <a:off x="4267774" y="5248768"/>
              <a:ext cx="1414406" cy="1379755"/>
              <a:chOff x="4267774" y="5248768"/>
              <a:chExt cx="1414406" cy="1379755"/>
            </a:xfrm>
          </p:grpSpPr>
          <p:sp>
            <p:nvSpPr>
              <p:cNvPr id="4343" name="Google Shape;4343;g2de26eda919_1_591"/>
              <p:cNvSpPr/>
              <p:nvPr/>
            </p:nvSpPr>
            <p:spPr>
              <a:xfrm>
                <a:off x="4267774" y="5248768"/>
                <a:ext cx="1414406" cy="932440"/>
              </a:xfrm>
              <a:custGeom>
                <a:avLst/>
                <a:gdLst/>
                <a:ahLst/>
                <a:cxnLst/>
                <a:rect l="l" t="t" r="r" b="b"/>
                <a:pathLst>
                  <a:path w="1414406" h="932440" extrusionOk="0">
                    <a:moveTo>
                      <a:pt x="1411749" y="272905"/>
                    </a:moveTo>
                    <a:cubicBezTo>
                      <a:pt x="1406431" y="215786"/>
                      <a:pt x="1358231" y="8062"/>
                      <a:pt x="1358231" y="8062"/>
                    </a:cubicBezTo>
                    <a:lnTo>
                      <a:pt x="1111741" y="0"/>
                    </a:lnTo>
                    <a:cubicBezTo>
                      <a:pt x="1111741" y="0"/>
                      <a:pt x="1083954" y="136024"/>
                      <a:pt x="990298" y="166556"/>
                    </a:cubicBezTo>
                    <a:cubicBezTo>
                      <a:pt x="895956" y="197260"/>
                      <a:pt x="768337" y="205665"/>
                      <a:pt x="664904" y="207895"/>
                    </a:cubicBezTo>
                    <a:cubicBezTo>
                      <a:pt x="559069" y="209953"/>
                      <a:pt x="455980" y="191428"/>
                      <a:pt x="358722" y="192629"/>
                    </a:cubicBezTo>
                    <a:cubicBezTo>
                      <a:pt x="256489" y="194001"/>
                      <a:pt x="161804" y="226592"/>
                      <a:pt x="116692" y="255581"/>
                    </a:cubicBezTo>
                    <a:cubicBezTo>
                      <a:pt x="28696" y="312014"/>
                      <a:pt x="-5610" y="450954"/>
                      <a:pt x="737" y="555245"/>
                    </a:cubicBezTo>
                    <a:cubicBezTo>
                      <a:pt x="7084" y="659536"/>
                      <a:pt x="69006" y="720257"/>
                      <a:pt x="83586" y="772403"/>
                    </a:cubicBezTo>
                    <a:cubicBezTo>
                      <a:pt x="98166" y="824376"/>
                      <a:pt x="62831" y="889215"/>
                      <a:pt x="37273" y="919747"/>
                    </a:cubicBezTo>
                    <a:cubicBezTo>
                      <a:pt x="87874" y="915974"/>
                      <a:pt x="143451" y="924722"/>
                      <a:pt x="179472" y="932441"/>
                    </a:cubicBezTo>
                    <a:cubicBezTo>
                      <a:pt x="211205" y="886470"/>
                      <a:pt x="255803" y="835355"/>
                      <a:pt x="280675" y="791786"/>
                    </a:cubicBezTo>
                    <a:cubicBezTo>
                      <a:pt x="299029" y="759881"/>
                      <a:pt x="344141" y="758509"/>
                      <a:pt x="401947" y="797961"/>
                    </a:cubicBezTo>
                    <a:cubicBezTo>
                      <a:pt x="492172" y="859369"/>
                      <a:pt x="623737" y="854909"/>
                      <a:pt x="749469" y="850792"/>
                    </a:cubicBezTo>
                    <a:cubicBezTo>
                      <a:pt x="899729" y="845818"/>
                      <a:pt x="1028721" y="847190"/>
                      <a:pt x="1111741" y="829865"/>
                    </a:cubicBezTo>
                    <a:cubicBezTo>
                      <a:pt x="1111741" y="829865"/>
                      <a:pt x="1260459" y="783209"/>
                      <a:pt x="1282758" y="762797"/>
                    </a:cubicBezTo>
                    <a:cubicBezTo>
                      <a:pt x="1329243" y="720429"/>
                      <a:pt x="1337133" y="689210"/>
                      <a:pt x="1374012" y="616310"/>
                    </a:cubicBezTo>
                    <a:cubicBezTo>
                      <a:pt x="1419468" y="526599"/>
                      <a:pt x="1416895" y="330368"/>
                      <a:pt x="1411577" y="2732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4" name="Google Shape;4344;g2de26eda919_1_591"/>
              <p:cNvSpPr/>
              <p:nvPr/>
            </p:nvSpPr>
            <p:spPr>
              <a:xfrm>
                <a:off x="4285148" y="6167278"/>
                <a:ext cx="208724" cy="461245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61245" extrusionOk="0">
                    <a:moveTo>
                      <a:pt x="19728" y="1237"/>
                    </a:moveTo>
                    <a:cubicBezTo>
                      <a:pt x="19728" y="1237"/>
                      <a:pt x="19556" y="1409"/>
                      <a:pt x="19556" y="1581"/>
                    </a:cubicBezTo>
                    <a:cubicBezTo>
                      <a:pt x="-6002" y="31942"/>
                      <a:pt x="-7031" y="71051"/>
                      <a:pt x="19556" y="153557"/>
                    </a:cubicBezTo>
                    <a:cubicBezTo>
                      <a:pt x="46144" y="236063"/>
                      <a:pt x="62611" y="283920"/>
                      <a:pt x="47859" y="309821"/>
                    </a:cubicBezTo>
                    <a:cubicBezTo>
                      <a:pt x="33107" y="335722"/>
                      <a:pt x="42884" y="344642"/>
                      <a:pt x="66213" y="366255"/>
                    </a:cubicBezTo>
                    <a:cubicBezTo>
                      <a:pt x="89541" y="388039"/>
                      <a:pt x="99318" y="440013"/>
                      <a:pt x="99318" y="440013"/>
                    </a:cubicBezTo>
                    <a:cubicBezTo>
                      <a:pt x="99318" y="440013"/>
                      <a:pt x="137398" y="468316"/>
                      <a:pt x="178565" y="459567"/>
                    </a:cubicBezTo>
                    <a:cubicBezTo>
                      <a:pt x="219561" y="450820"/>
                      <a:pt x="206868" y="440013"/>
                      <a:pt x="206868" y="440013"/>
                    </a:cubicBezTo>
                    <a:cubicBezTo>
                      <a:pt x="206868" y="440013"/>
                      <a:pt x="190229" y="357164"/>
                      <a:pt x="166901" y="277402"/>
                    </a:cubicBezTo>
                    <a:cubicBezTo>
                      <a:pt x="142201" y="193009"/>
                      <a:pt x="123675" y="121652"/>
                      <a:pt x="125391" y="92492"/>
                    </a:cubicBezTo>
                    <a:cubicBezTo>
                      <a:pt x="126591" y="70536"/>
                      <a:pt x="141686" y="43091"/>
                      <a:pt x="162098" y="13588"/>
                    </a:cubicBezTo>
                    <a:cubicBezTo>
                      <a:pt x="126077" y="6040"/>
                      <a:pt x="70501" y="-2879"/>
                      <a:pt x="19899" y="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5" name="Google Shape;4345;g2de26eda919_1_591"/>
            <p:cNvSpPr/>
            <p:nvPr/>
          </p:nvSpPr>
          <p:spPr>
            <a:xfrm>
              <a:off x="5395887" y="5266951"/>
              <a:ext cx="259964" cy="278681"/>
            </a:xfrm>
            <a:custGeom>
              <a:avLst/>
              <a:gdLst/>
              <a:ahLst/>
              <a:cxnLst/>
              <a:rect l="l" t="t" r="r" b="b"/>
              <a:pathLst>
                <a:path w="259964" h="278681" extrusionOk="0">
                  <a:moveTo>
                    <a:pt x="4040" y="33620"/>
                  </a:moveTo>
                  <a:cubicBezTo>
                    <a:pt x="4040" y="33620"/>
                    <a:pt x="-5051" y="86452"/>
                    <a:pt x="4040" y="111667"/>
                  </a:cubicBezTo>
                  <a:cubicBezTo>
                    <a:pt x="13132" y="136710"/>
                    <a:pt x="26854" y="141342"/>
                    <a:pt x="25825" y="159695"/>
                  </a:cubicBezTo>
                  <a:cubicBezTo>
                    <a:pt x="24796" y="178049"/>
                    <a:pt x="18792" y="200862"/>
                    <a:pt x="50354" y="210125"/>
                  </a:cubicBezTo>
                  <a:cubicBezTo>
                    <a:pt x="81916" y="219216"/>
                    <a:pt x="77284" y="248205"/>
                    <a:pt x="94609" y="262785"/>
                  </a:cubicBezTo>
                  <a:cubicBezTo>
                    <a:pt x="129944" y="292631"/>
                    <a:pt x="156703" y="272905"/>
                    <a:pt x="162020" y="264157"/>
                  </a:cubicBezTo>
                  <a:cubicBezTo>
                    <a:pt x="182604" y="230709"/>
                    <a:pt x="211078" y="249063"/>
                    <a:pt x="226173" y="187140"/>
                  </a:cubicBezTo>
                  <a:cubicBezTo>
                    <a:pt x="229604" y="172903"/>
                    <a:pt x="259964" y="124531"/>
                    <a:pt x="259964" y="124531"/>
                  </a:cubicBezTo>
                  <a:lnTo>
                    <a:pt x="232520" y="0"/>
                  </a:lnTo>
                  <a:lnTo>
                    <a:pt x="4040" y="33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6" name="Google Shape;4346;g2de26eda919_1_591"/>
            <p:cNvGrpSpPr/>
            <p:nvPr/>
          </p:nvGrpSpPr>
          <p:grpSpPr>
            <a:xfrm>
              <a:off x="5238003" y="5913107"/>
              <a:ext cx="282339" cy="718444"/>
              <a:chOff x="5238003" y="5913107"/>
              <a:chExt cx="282339" cy="718444"/>
            </a:xfrm>
          </p:grpSpPr>
          <p:sp>
            <p:nvSpPr>
              <p:cNvPr id="4347" name="Google Shape;4347;g2de26eda919_1_591"/>
              <p:cNvSpPr/>
              <p:nvPr/>
            </p:nvSpPr>
            <p:spPr>
              <a:xfrm>
                <a:off x="5238003" y="5913107"/>
                <a:ext cx="208066" cy="318189"/>
              </a:xfrm>
              <a:custGeom>
                <a:avLst/>
                <a:gdLst/>
                <a:ahLst/>
                <a:cxnLst/>
                <a:rect l="l" t="t" r="r" b="b"/>
                <a:pathLst>
                  <a:path w="208066" h="318189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5817" y="238428"/>
                      <a:pt x="79247" y="288343"/>
                      <a:pt x="85079" y="318189"/>
                    </a:cubicBezTo>
                    <a:cubicBezTo>
                      <a:pt x="122301" y="289887"/>
                      <a:pt x="169301" y="267073"/>
                      <a:pt x="208067" y="250949"/>
                    </a:cubicBezTo>
                    <a:cubicBezTo>
                      <a:pt x="203607" y="220760"/>
                      <a:pt x="198461" y="197089"/>
                      <a:pt x="196574" y="18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g2de26eda919_1_591"/>
              <p:cNvSpPr/>
              <p:nvPr/>
            </p:nvSpPr>
            <p:spPr>
              <a:xfrm>
                <a:off x="5323597" y="6164227"/>
                <a:ext cx="196745" cy="467324"/>
              </a:xfrm>
              <a:custGeom>
                <a:avLst/>
                <a:gdLst/>
                <a:ahLst/>
                <a:cxnLst/>
                <a:rect l="l" t="t" r="r" b="b"/>
                <a:pathLst>
                  <a:path w="196745" h="467324" extrusionOk="0">
                    <a:moveTo>
                      <a:pt x="21441" y="219216"/>
                    </a:moveTo>
                    <a:cubicBezTo>
                      <a:pt x="22642" y="243231"/>
                      <a:pt x="14752" y="277194"/>
                      <a:pt x="17496" y="319047"/>
                    </a:cubicBezTo>
                    <a:cubicBezTo>
                      <a:pt x="19554" y="351467"/>
                      <a:pt x="53689" y="369820"/>
                      <a:pt x="66382" y="379083"/>
                    </a:cubicBezTo>
                    <a:cubicBezTo>
                      <a:pt x="84736" y="392462"/>
                      <a:pt x="89710" y="434659"/>
                      <a:pt x="91083" y="456786"/>
                    </a:cubicBezTo>
                    <a:cubicBezTo>
                      <a:pt x="128305" y="470509"/>
                      <a:pt x="164841" y="472396"/>
                      <a:pt x="196746" y="453013"/>
                    </a:cubicBezTo>
                    <a:cubicBezTo>
                      <a:pt x="194687" y="444608"/>
                      <a:pt x="189198" y="422308"/>
                      <a:pt x="182337" y="392119"/>
                    </a:cubicBezTo>
                    <a:cubicBezTo>
                      <a:pt x="179250" y="378397"/>
                      <a:pt x="151119" y="342890"/>
                      <a:pt x="147688" y="326595"/>
                    </a:cubicBezTo>
                    <a:cubicBezTo>
                      <a:pt x="130706" y="246833"/>
                      <a:pt x="125217" y="186968"/>
                      <a:pt x="129334" y="135681"/>
                    </a:cubicBezTo>
                    <a:cubicBezTo>
                      <a:pt x="133279" y="85251"/>
                      <a:pt x="128648" y="37565"/>
                      <a:pt x="122987" y="0"/>
                    </a:cubicBezTo>
                    <a:cubicBezTo>
                      <a:pt x="84222" y="16124"/>
                      <a:pt x="37051" y="38938"/>
                      <a:pt x="0" y="67240"/>
                    </a:cubicBezTo>
                    <a:cubicBezTo>
                      <a:pt x="0" y="67755"/>
                      <a:pt x="171" y="68441"/>
                      <a:pt x="343" y="68956"/>
                    </a:cubicBezTo>
                    <a:cubicBezTo>
                      <a:pt x="11493" y="124874"/>
                      <a:pt x="20241" y="188169"/>
                      <a:pt x="21784" y="21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9" name="Google Shape;4349;g2de26eda919_1_591"/>
            <p:cNvSpPr/>
            <p:nvPr/>
          </p:nvSpPr>
          <p:spPr>
            <a:xfrm>
              <a:off x="4548449" y="5931289"/>
              <a:ext cx="743585" cy="194989"/>
            </a:xfrm>
            <a:custGeom>
              <a:avLst/>
              <a:gdLst/>
              <a:ahLst/>
              <a:cxnLst/>
              <a:rect l="l" t="t" r="r" b="b"/>
              <a:pathLst>
                <a:path w="743585" h="194989" extrusionOk="0">
                  <a:moveTo>
                    <a:pt x="743414" y="158322"/>
                  </a:moveTo>
                  <a:cubicBezTo>
                    <a:pt x="743414" y="158322"/>
                    <a:pt x="710995" y="112010"/>
                    <a:pt x="678919" y="71700"/>
                  </a:cubicBezTo>
                  <a:cubicBezTo>
                    <a:pt x="646842" y="31390"/>
                    <a:pt x="608763" y="0"/>
                    <a:pt x="608763" y="0"/>
                  </a:cubicBezTo>
                  <a:cubicBezTo>
                    <a:pt x="608763" y="0"/>
                    <a:pt x="576686" y="51974"/>
                    <a:pt x="608763" y="79419"/>
                  </a:cubicBezTo>
                  <a:cubicBezTo>
                    <a:pt x="640839" y="106863"/>
                    <a:pt x="651645" y="119042"/>
                    <a:pt x="651645" y="119042"/>
                  </a:cubicBezTo>
                  <a:cubicBezTo>
                    <a:pt x="651645" y="119042"/>
                    <a:pt x="599672" y="136710"/>
                    <a:pt x="523169" y="142370"/>
                  </a:cubicBezTo>
                  <a:cubicBezTo>
                    <a:pt x="444264" y="148202"/>
                    <a:pt x="348893" y="150947"/>
                    <a:pt x="286628" y="138597"/>
                  </a:cubicBezTo>
                  <a:cubicBezTo>
                    <a:pt x="230366" y="127447"/>
                    <a:pt x="158494" y="52317"/>
                    <a:pt x="99659" y="56777"/>
                  </a:cubicBezTo>
                  <a:cubicBezTo>
                    <a:pt x="40824" y="61237"/>
                    <a:pt x="0" y="109265"/>
                    <a:pt x="0" y="109265"/>
                  </a:cubicBezTo>
                  <a:cubicBezTo>
                    <a:pt x="0" y="109265"/>
                    <a:pt x="30704" y="79762"/>
                    <a:pt x="111324" y="136881"/>
                  </a:cubicBezTo>
                  <a:cubicBezTo>
                    <a:pt x="191943" y="194001"/>
                    <a:pt x="434659" y="195717"/>
                    <a:pt x="489720" y="194859"/>
                  </a:cubicBezTo>
                  <a:cubicBezTo>
                    <a:pt x="544610" y="194001"/>
                    <a:pt x="743586" y="158494"/>
                    <a:pt x="743586" y="158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0" name="Google Shape;4350;g2de26eda919_1_591"/>
            <p:cNvGrpSpPr/>
            <p:nvPr/>
          </p:nvGrpSpPr>
          <p:grpSpPr>
            <a:xfrm>
              <a:off x="5119462" y="4965571"/>
              <a:ext cx="293502" cy="153488"/>
              <a:chOff x="5119462" y="4965571"/>
              <a:chExt cx="293502" cy="153488"/>
            </a:xfrm>
          </p:grpSpPr>
          <p:sp>
            <p:nvSpPr>
              <p:cNvPr id="4351" name="Google Shape;4351;g2de26eda919_1_591"/>
              <p:cNvSpPr/>
              <p:nvPr/>
            </p:nvSpPr>
            <p:spPr>
              <a:xfrm>
                <a:off x="5119462" y="4965571"/>
                <a:ext cx="293502" cy="142713"/>
              </a:xfrm>
              <a:custGeom>
                <a:avLst/>
                <a:gdLst/>
                <a:ahLst/>
                <a:cxnLst/>
                <a:rect l="l" t="t" r="r" b="b"/>
                <a:pathLst>
                  <a:path w="293502" h="142713" extrusionOk="0">
                    <a:moveTo>
                      <a:pt x="118027" y="57977"/>
                    </a:moveTo>
                    <a:cubicBezTo>
                      <a:pt x="67597" y="60207"/>
                      <a:pt x="63137" y="90054"/>
                      <a:pt x="21798" y="110637"/>
                    </a:cubicBezTo>
                    <a:cubicBezTo>
                      <a:pt x="-4446" y="123674"/>
                      <a:pt x="-2903" y="134995"/>
                      <a:pt x="5331" y="142714"/>
                    </a:cubicBezTo>
                    <a:cubicBezTo>
                      <a:pt x="48042" y="114411"/>
                      <a:pt x="55246" y="90054"/>
                      <a:pt x="92640" y="80963"/>
                    </a:cubicBezTo>
                    <a:cubicBezTo>
                      <a:pt x="134837" y="70671"/>
                      <a:pt x="223518" y="113039"/>
                      <a:pt x="223518" y="113039"/>
                    </a:cubicBezTo>
                    <a:lnTo>
                      <a:pt x="293503" y="0"/>
                    </a:lnTo>
                    <a:cubicBezTo>
                      <a:pt x="293503" y="0"/>
                      <a:pt x="168457" y="55919"/>
                      <a:pt x="118027" y="58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2" name="Google Shape;4352;g2de26eda919_1_591"/>
              <p:cNvSpPr/>
              <p:nvPr/>
            </p:nvSpPr>
            <p:spPr>
              <a:xfrm>
                <a:off x="5124793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87309" y="1612"/>
                    </a:moveTo>
                    <a:cubicBezTo>
                      <a:pt x="49915" y="10703"/>
                      <a:pt x="42711" y="35231"/>
                      <a:pt x="0" y="63363"/>
                    </a:cubicBezTo>
                    <a:cubicBezTo>
                      <a:pt x="4631" y="67651"/>
                      <a:pt x="11493" y="70910"/>
                      <a:pt x="16467" y="72625"/>
                    </a:cubicBezTo>
                    <a:cubicBezTo>
                      <a:pt x="30189" y="77257"/>
                      <a:pt x="87995" y="72454"/>
                      <a:pt x="137911" y="56673"/>
                    </a:cubicBezTo>
                    <a:cubicBezTo>
                      <a:pt x="187655" y="40892"/>
                      <a:pt x="218187" y="33688"/>
                      <a:pt x="218187" y="33688"/>
                    </a:cubicBezTo>
                    <a:cubicBezTo>
                      <a:pt x="218187" y="33688"/>
                      <a:pt x="129505" y="-8680"/>
                      <a:pt x="87309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3" name="Google Shape;4353;g2de26eda919_1_591"/>
            <p:cNvGrpSpPr/>
            <p:nvPr/>
          </p:nvGrpSpPr>
          <p:grpSpPr>
            <a:xfrm>
              <a:off x="5634753" y="4972604"/>
              <a:ext cx="278236" cy="146455"/>
              <a:chOff x="5634753" y="4972604"/>
              <a:chExt cx="278236" cy="146455"/>
            </a:xfrm>
          </p:grpSpPr>
          <p:sp>
            <p:nvSpPr>
              <p:cNvPr id="4354" name="Google Shape;4354;g2de26eda919_1_591"/>
              <p:cNvSpPr/>
              <p:nvPr/>
            </p:nvSpPr>
            <p:spPr>
              <a:xfrm>
                <a:off x="5634753" y="4972604"/>
                <a:ext cx="278236" cy="135680"/>
              </a:xfrm>
              <a:custGeom>
                <a:avLst/>
                <a:gdLst/>
                <a:ahLst/>
                <a:cxnLst/>
                <a:rect l="l" t="t" r="r" b="b"/>
                <a:pathLst>
                  <a:path w="278236" h="135680" extrusionOk="0">
                    <a:moveTo>
                      <a:pt x="160210" y="50945"/>
                    </a:moveTo>
                    <a:cubicBezTo>
                      <a:pt x="210640" y="53175"/>
                      <a:pt x="215099" y="83021"/>
                      <a:pt x="256438" y="103605"/>
                    </a:cubicBezTo>
                    <a:cubicBezTo>
                      <a:pt x="282683" y="116641"/>
                      <a:pt x="281139" y="127962"/>
                      <a:pt x="272905" y="135681"/>
                    </a:cubicBezTo>
                    <a:cubicBezTo>
                      <a:pt x="230194" y="107378"/>
                      <a:pt x="222990" y="83021"/>
                      <a:pt x="185596" y="73930"/>
                    </a:cubicBezTo>
                    <a:cubicBezTo>
                      <a:pt x="143400" y="63638"/>
                      <a:pt x="54718" y="106006"/>
                      <a:pt x="54718" y="106006"/>
                    </a:cubicBezTo>
                    <a:lnTo>
                      <a:pt x="0" y="0"/>
                    </a:lnTo>
                    <a:cubicBezTo>
                      <a:pt x="0" y="0"/>
                      <a:pt x="109780" y="48715"/>
                      <a:pt x="160210" y="509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5" name="Google Shape;4355;g2de26eda919_1_591"/>
              <p:cNvSpPr/>
              <p:nvPr/>
            </p:nvSpPr>
            <p:spPr>
              <a:xfrm>
                <a:off x="5689472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130878" y="1612"/>
                    </a:moveTo>
                    <a:cubicBezTo>
                      <a:pt x="168272" y="10703"/>
                      <a:pt x="175476" y="35231"/>
                      <a:pt x="218187" y="63363"/>
                    </a:cubicBezTo>
                    <a:cubicBezTo>
                      <a:pt x="213556" y="67651"/>
                      <a:pt x="206695" y="70910"/>
                      <a:pt x="201720" y="72625"/>
                    </a:cubicBezTo>
                    <a:cubicBezTo>
                      <a:pt x="187998" y="77257"/>
                      <a:pt x="130192" y="72454"/>
                      <a:pt x="80276" y="56673"/>
                    </a:cubicBezTo>
                    <a:cubicBezTo>
                      <a:pt x="30532" y="40892"/>
                      <a:pt x="0" y="33688"/>
                      <a:pt x="0" y="33688"/>
                    </a:cubicBezTo>
                    <a:cubicBezTo>
                      <a:pt x="0" y="33688"/>
                      <a:pt x="88681" y="-8680"/>
                      <a:pt x="130878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56" name="Google Shape;4356;g2de26eda919_1_591"/>
            <p:cNvSpPr/>
            <p:nvPr/>
          </p:nvSpPr>
          <p:spPr>
            <a:xfrm>
              <a:off x="5328174" y="4940013"/>
              <a:ext cx="378275" cy="464848"/>
            </a:xfrm>
            <a:custGeom>
              <a:avLst/>
              <a:gdLst/>
              <a:ahLst/>
              <a:cxnLst/>
              <a:rect l="l" t="t" r="r" b="b"/>
              <a:pathLst>
                <a:path w="378275" h="464848" extrusionOk="0">
                  <a:moveTo>
                    <a:pt x="118067" y="0"/>
                  </a:moveTo>
                  <a:cubicBezTo>
                    <a:pt x="118067" y="0"/>
                    <a:pt x="28014" y="58320"/>
                    <a:pt x="13948" y="95028"/>
                  </a:cubicBezTo>
                  <a:cubicBezTo>
                    <a:pt x="-117" y="131735"/>
                    <a:pt x="-8694" y="159180"/>
                    <a:pt x="13948" y="183538"/>
                  </a:cubicBezTo>
                  <a:cubicBezTo>
                    <a:pt x="36590" y="207895"/>
                    <a:pt x="18580" y="267760"/>
                    <a:pt x="44481" y="334142"/>
                  </a:cubicBezTo>
                  <a:cubicBezTo>
                    <a:pt x="70211" y="400353"/>
                    <a:pt x="118067" y="464848"/>
                    <a:pt x="191997" y="464848"/>
                  </a:cubicBezTo>
                  <a:cubicBezTo>
                    <a:pt x="259752" y="464848"/>
                    <a:pt x="330079" y="376681"/>
                    <a:pt x="340028" y="334142"/>
                  </a:cubicBezTo>
                  <a:cubicBezTo>
                    <a:pt x="354437" y="272219"/>
                    <a:pt x="359754" y="209096"/>
                    <a:pt x="369703" y="183538"/>
                  </a:cubicBezTo>
                  <a:cubicBezTo>
                    <a:pt x="384969" y="143914"/>
                    <a:pt x="377937" y="123502"/>
                    <a:pt x="363528" y="95028"/>
                  </a:cubicBezTo>
                  <a:cubicBezTo>
                    <a:pt x="357524" y="83192"/>
                    <a:pt x="340028" y="53861"/>
                    <a:pt x="306751" y="32591"/>
                  </a:cubicBezTo>
                  <a:cubicBezTo>
                    <a:pt x="271759" y="10292"/>
                    <a:pt x="118239" y="0"/>
                    <a:pt x="118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g2de26eda919_1_591"/>
            <p:cNvSpPr/>
            <p:nvPr/>
          </p:nvSpPr>
          <p:spPr>
            <a:xfrm>
              <a:off x="5372052" y="4915141"/>
              <a:ext cx="296236" cy="463475"/>
            </a:xfrm>
            <a:custGeom>
              <a:avLst/>
              <a:gdLst/>
              <a:ahLst/>
              <a:cxnLst/>
              <a:rect l="l" t="t" r="r" b="b"/>
              <a:pathLst>
                <a:path w="296236" h="463475" extrusionOk="0">
                  <a:moveTo>
                    <a:pt x="148805" y="0"/>
                  </a:moveTo>
                  <a:lnTo>
                    <a:pt x="148805" y="0"/>
                  </a:lnTo>
                  <a:cubicBezTo>
                    <a:pt x="148805" y="0"/>
                    <a:pt x="148290" y="0"/>
                    <a:pt x="147947" y="0"/>
                  </a:cubicBezTo>
                  <a:cubicBezTo>
                    <a:pt x="147604" y="0"/>
                    <a:pt x="147433" y="0"/>
                    <a:pt x="147090" y="0"/>
                  </a:cubicBezTo>
                  <a:lnTo>
                    <a:pt x="147090" y="0"/>
                  </a:lnTo>
                  <a:cubicBezTo>
                    <a:pt x="81908" y="1372"/>
                    <a:pt x="-6945" y="75302"/>
                    <a:pt x="431" y="128648"/>
                  </a:cubicBezTo>
                  <a:cubicBezTo>
                    <a:pt x="7807" y="182508"/>
                    <a:pt x="21529" y="215614"/>
                    <a:pt x="26161" y="262613"/>
                  </a:cubicBezTo>
                  <a:cubicBezTo>
                    <a:pt x="30792" y="309613"/>
                    <a:pt x="33022" y="375995"/>
                    <a:pt x="80021" y="419564"/>
                  </a:cubicBezTo>
                  <a:cubicBezTo>
                    <a:pt x="121875" y="458329"/>
                    <a:pt x="121532" y="463304"/>
                    <a:pt x="148119" y="463476"/>
                  </a:cubicBezTo>
                  <a:cubicBezTo>
                    <a:pt x="171104" y="463476"/>
                    <a:pt x="174191" y="458501"/>
                    <a:pt x="216216" y="419564"/>
                  </a:cubicBezTo>
                  <a:cubicBezTo>
                    <a:pt x="263216" y="375995"/>
                    <a:pt x="265446" y="309613"/>
                    <a:pt x="270077" y="262613"/>
                  </a:cubicBezTo>
                  <a:cubicBezTo>
                    <a:pt x="274708" y="215614"/>
                    <a:pt x="288431" y="182508"/>
                    <a:pt x="295807" y="128648"/>
                  </a:cubicBezTo>
                  <a:cubicBezTo>
                    <a:pt x="303183" y="75302"/>
                    <a:pt x="214158" y="1372"/>
                    <a:pt x="149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g2de26eda919_1_591"/>
            <p:cNvSpPr/>
            <p:nvPr/>
          </p:nvSpPr>
          <p:spPr>
            <a:xfrm>
              <a:off x="5291863" y="5274155"/>
              <a:ext cx="133965" cy="124016"/>
            </a:xfrm>
            <a:custGeom>
              <a:avLst/>
              <a:gdLst/>
              <a:ahLst/>
              <a:cxnLst/>
              <a:rect l="l" t="t" r="r" b="b"/>
              <a:pathLst>
                <a:path w="133965" h="124016" extrusionOk="0">
                  <a:moveTo>
                    <a:pt x="0" y="124016"/>
                  </a:moveTo>
                  <a:cubicBezTo>
                    <a:pt x="0" y="124016"/>
                    <a:pt x="52488" y="122644"/>
                    <a:pt x="80277" y="113553"/>
                  </a:cubicBezTo>
                  <a:cubicBezTo>
                    <a:pt x="108064" y="104462"/>
                    <a:pt x="133965" y="87481"/>
                    <a:pt x="133965" y="87481"/>
                  </a:cubicBezTo>
                  <a:lnTo>
                    <a:pt x="80791" y="0"/>
                  </a:lnTo>
                  <a:cubicBezTo>
                    <a:pt x="80791" y="0"/>
                    <a:pt x="38594" y="91083"/>
                    <a:pt x="172" y="124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g2de26eda919_1_591"/>
            <p:cNvSpPr/>
            <p:nvPr/>
          </p:nvSpPr>
          <p:spPr>
            <a:xfrm>
              <a:off x="5402158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19554" y="187"/>
                  </a:moveTo>
                  <a:cubicBezTo>
                    <a:pt x="8577" y="-2215"/>
                    <a:pt x="171" y="19055"/>
                    <a:pt x="0" y="34664"/>
                  </a:cubicBezTo>
                  <a:cubicBezTo>
                    <a:pt x="23671" y="57649"/>
                    <a:pt x="55233" y="49416"/>
                    <a:pt x="55233" y="49416"/>
                  </a:cubicBezTo>
                  <a:cubicBezTo>
                    <a:pt x="55233" y="49416"/>
                    <a:pt x="55233" y="8249"/>
                    <a:pt x="1972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g2de26eda919_1_591"/>
            <p:cNvSpPr/>
            <p:nvPr/>
          </p:nvSpPr>
          <p:spPr>
            <a:xfrm>
              <a:off x="5579520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35678" y="187"/>
                  </a:moveTo>
                  <a:cubicBezTo>
                    <a:pt x="46656" y="-2215"/>
                    <a:pt x="55061" y="19055"/>
                    <a:pt x="55233" y="34664"/>
                  </a:cubicBezTo>
                  <a:cubicBezTo>
                    <a:pt x="31562" y="57649"/>
                    <a:pt x="0" y="49416"/>
                    <a:pt x="0" y="49416"/>
                  </a:cubicBezTo>
                  <a:cubicBezTo>
                    <a:pt x="0" y="49416"/>
                    <a:pt x="0" y="8249"/>
                    <a:pt x="35507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g2de26eda919_1_591"/>
            <p:cNvSpPr/>
            <p:nvPr/>
          </p:nvSpPr>
          <p:spPr>
            <a:xfrm>
              <a:off x="5419482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g2de26eda919_1_591"/>
            <p:cNvSpPr/>
            <p:nvPr/>
          </p:nvSpPr>
          <p:spPr>
            <a:xfrm>
              <a:off x="5598560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g2de26eda919_1_591"/>
            <p:cNvSpPr/>
            <p:nvPr/>
          </p:nvSpPr>
          <p:spPr>
            <a:xfrm>
              <a:off x="5463923" y="5280726"/>
              <a:ext cx="106664" cy="24971"/>
            </a:xfrm>
            <a:custGeom>
              <a:avLst/>
              <a:gdLst/>
              <a:ahLst/>
              <a:cxnLst/>
              <a:rect l="l" t="t" r="r" b="b"/>
              <a:pathLst>
                <a:path w="106664" h="24971" extrusionOk="0">
                  <a:moveTo>
                    <a:pt x="95186" y="1491"/>
                  </a:moveTo>
                  <a:cubicBezTo>
                    <a:pt x="84208" y="7666"/>
                    <a:pt x="61909" y="11612"/>
                    <a:pt x="53332" y="13155"/>
                  </a:cubicBezTo>
                  <a:cubicBezTo>
                    <a:pt x="44756" y="11783"/>
                    <a:pt x="22457" y="7666"/>
                    <a:pt x="11479" y="1491"/>
                  </a:cubicBezTo>
                  <a:cubicBezTo>
                    <a:pt x="-2244" y="-6228"/>
                    <a:pt x="-5331" y="18301"/>
                    <a:pt x="11479" y="22933"/>
                  </a:cubicBezTo>
                  <a:cubicBezTo>
                    <a:pt x="24687" y="26535"/>
                    <a:pt x="45099" y="24476"/>
                    <a:pt x="53332" y="23447"/>
                  </a:cubicBezTo>
                  <a:cubicBezTo>
                    <a:pt x="61566" y="24476"/>
                    <a:pt x="81978" y="26535"/>
                    <a:pt x="95186" y="22933"/>
                  </a:cubicBezTo>
                  <a:cubicBezTo>
                    <a:pt x="111996" y="18301"/>
                    <a:pt x="108908" y="-6056"/>
                    <a:pt x="95186" y="1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g2de26eda919_1_591"/>
            <p:cNvSpPr/>
            <p:nvPr/>
          </p:nvSpPr>
          <p:spPr>
            <a:xfrm>
              <a:off x="5470942" y="5309833"/>
              <a:ext cx="99659" cy="36725"/>
            </a:xfrm>
            <a:custGeom>
              <a:avLst/>
              <a:gdLst/>
              <a:ahLst/>
              <a:cxnLst/>
              <a:rect l="l" t="t" r="r" b="b"/>
              <a:pathLst>
                <a:path w="99659" h="36725" extrusionOk="0">
                  <a:moveTo>
                    <a:pt x="0" y="20584"/>
                  </a:moveTo>
                  <a:cubicBezTo>
                    <a:pt x="0" y="20584"/>
                    <a:pt x="28989" y="26759"/>
                    <a:pt x="38938" y="15266"/>
                  </a:cubicBezTo>
                  <a:cubicBezTo>
                    <a:pt x="48886" y="3774"/>
                    <a:pt x="49229" y="0"/>
                    <a:pt x="49229" y="0"/>
                  </a:cubicBezTo>
                  <a:cubicBezTo>
                    <a:pt x="49229" y="0"/>
                    <a:pt x="56605" y="13723"/>
                    <a:pt x="70328" y="17496"/>
                  </a:cubicBezTo>
                  <a:cubicBezTo>
                    <a:pt x="84050" y="21270"/>
                    <a:pt x="99659" y="18354"/>
                    <a:pt x="99659" y="18354"/>
                  </a:cubicBezTo>
                  <a:cubicBezTo>
                    <a:pt x="99659" y="18354"/>
                    <a:pt x="83879" y="37394"/>
                    <a:pt x="49229" y="36708"/>
                  </a:cubicBezTo>
                  <a:cubicBezTo>
                    <a:pt x="14580" y="36022"/>
                    <a:pt x="0" y="20755"/>
                    <a:pt x="0" y="20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g2de26eda919_1_591"/>
            <p:cNvSpPr/>
            <p:nvPr/>
          </p:nvSpPr>
          <p:spPr>
            <a:xfrm>
              <a:off x="5358761" y="4901950"/>
              <a:ext cx="323678" cy="179918"/>
            </a:xfrm>
            <a:custGeom>
              <a:avLst/>
              <a:gdLst/>
              <a:ahLst/>
              <a:cxnLst/>
              <a:rect l="l" t="t" r="r" b="b"/>
              <a:pathLst>
                <a:path w="323678" h="179918" extrusionOk="0">
                  <a:moveTo>
                    <a:pt x="13379" y="179919"/>
                  </a:moveTo>
                  <a:cubicBezTo>
                    <a:pt x="13379" y="179919"/>
                    <a:pt x="54890" y="98613"/>
                    <a:pt x="98458" y="107704"/>
                  </a:cubicBezTo>
                  <a:cubicBezTo>
                    <a:pt x="142027" y="116795"/>
                    <a:pt x="139626" y="134292"/>
                    <a:pt x="167071" y="137036"/>
                  </a:cubicBezTo>
                  <a:cubicBezTo>
                    <a:pt x="194516" y="139780"/>
                    <a:pt x="211840" y="99642"/>
                    <a:pt x="248376" y="108905"/>
                  </a:cubicBezTo>
                  <a:cubicBezTo>
                    <a:pt x="276164" y="115938"/>
                    <a:pt x="323678" y="162766"/>
                    <a:pt x="323678" y="162766"/>
                  </a:cubicBezTo>
                  <a:cubicBezTo>
                    <a:pt x="323678" y="162766"/>
                    <a:pt x="314244" y="86435"/>
                    <a:pt x="313386" y="86092"/>
                  </a:cubicBezTo>
                  <a:cubicBezTo>
                    <a:pt x="312529" y="85748"/>
                    <a:pt x="249577" y="4786"/>
                    <a:pt x="167071" y="155"/>
                  </a:cubicBezTo>
                  <a:cubicBezTo>
                    <a:pt x="84736" y="-4477"/>
                    <a:pt x="0" y="96383"/>
                    <a:pt x="0" y="96383"/>
                  </a:cubicBezTo>
                  <a:lnTo>
                    <a:pt x="13379" y="179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6" name="Google Shape;4366;g2de26eda919_1_591"/>
          <p:cNvGrpSpPr/>
          <p:nvPr/>
        </p:nvGrpSpPr>
        <p:grpSpPr>
          <a:xfrm>
            <a:off x="405533" y="4321750"/>
            <a:ext cx="225175" cy="213716"/>
            <a:chOff x="6324982" y="3464335"/>
            <a:chExt cx="1173397" cy="1113686"/>
          </a:xfrm>
        </p:grpSpPr>
        <p:grpSp>
          <p:nvGrpSpPr>
            <p:cNvPr id="4367" name="Google Shape;4367;g2de26eda919_1_591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4368" name="Google Shape;4368;g2de26eda919_1_591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217157" h="295547" extrusionOk="0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9" name="Google Shape;4369;g2de26eda919_1_591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avLst/>
                <a:gdLst/>
                <a:ahLst/>
                <a:cxnLst/>
                <a:rect l="l" t="t" r="r" b="b"/>
                <a:pathLst>
                  <a:path w="100174" h="115097" extrusionOk="0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0" name="Google Shape;4370;g2de26eda919_1_591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4371" name="Google Shape;4371;g2de26eda919_1_591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avLst/>
                <a:gdLst/>
                <a:ahLst/>
                <a:cxnLst/>
                <a:rect l="l" t="t" r="r" b="b"/>
                <a:pathLst>
                  <a:path w="150318" h="326937" extrusionOk="0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2" name="Google Shape;4372;g2de26eda919_1_591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avLst/>
                <a:gdLst/>
                <a:ahLst/>
                <a:cxnLst/>
                <a:rect l="l" t="t" r="r" b="b"/>
                <a:pathLst>
                  <a:path w="112866" h="86824" extrusionOk="0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3" name="Google Shape;4373;g2de26eda919_1_591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avLst/>
                <a:gdLst/>
                <a:ahLst/>
                <a:cxnLst/>
                <a:rect l="l" t="t" r="r" b="b"/>
                <a:pathLst>
                  <a:path w="68901" h="90886" extrusionOk="0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4" name="Google Shape;4374;g2de26eda919_1_591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4375" name="Google Shape;4375;g2de26eda919_1_591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avLst/>
                <a:gdLst/>
                <a:ahLst/>
                <a:cxnLst/>
                <a:rect l="l" t="t" r="r" b="b"/>
                <a:pathLst>
                  <a:path w="65887" h="118699" extrusionOk="0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6" name="Google Shape;4376;g2de26eda919_1_591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57465" h="124702" extrusionOk="0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77" name="Google Shape;4377;g2de26eda919_1_591"/>
            <p:cNvSpPr/>
            <p:nvPr/>
          </p:nvSpPr>
          <p:spPr>
            <a:xfrm>
              <a:off x="7417129" y="4389400"/>
              <a:ext cx="81250" cy="183789"/>
            </a:xfrm>
            <a:custGeom>
              <a:avLst/>
              <a:gdLst/>
              <a:ahLst/>
              <a:cxnLst/>
              <a:rect l="l" t="t" r="r" b="b"/>
              <a:pathLst>
                <a:path w="81250" h="183789" extrusionOk="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78" name="Google Shape;4378;g2de26eda919_1_591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4379" name="Google Shape;4379;g2de26eda919_1_591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avLst/>
                <a:gdLst/>
                <a:ahLst/>
                <a:cxnLst/>
                <a:rect l="l" t="t" r="r" b="b"/>
                <a:pathLst>
                  <a:path w="946163" h="780636" extrusionOk="0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0" name="Google Shape;4380;g2de26eda919_1_591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avLst/>
                <a:gdLst/>
                <a:ahLst/>
                <a:cxnLst/>
                <a:rect l="l" t="t" r="r" b="b"/>
                <a:pathLst>
                  <a:path w="446666" h="150603" extrusionOk="0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1" name="Google Shape;4381;g2de26eda919_1_591"/>
            <p:cNvSpPr/>
            <p:nvPr/>
          </p:nvSpPr>
          <p:spPr>
            <a:xfrm>
              <a:off x="6542577" y="3464335"/>
              <a:ext cx="98032" cy="201438"/>
            </a:xfrm>
            <a:custGeom>
              <a:avLst/>
              <a:gdLst/>
              <a:ahLst/>
              <a:cxnLst/>
              <a:rect l="l" t="t" r="r" b="b"/>
              <a:pathLst>
                <a:path w="98032" h="201438" extrusionOk="0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g2de26eda919_1_591"/>
            <p:cNvSpPr/>
            <p:nvPr/>
          </p:nvSpPr>
          <p:spPr>
            <a:xfrm>
              <a:off x="6489663" y="3592687"/>
              <a:ext cx="198521" cy="237694"/>
            </a:xfrm>
            <a:custGeom>
              <a:avLst/>
              <a:gdLst/>
              <a:ahLst/>
              <a:cxnLst/>
              <a:rect l="l" t="t" r="r" b="b"/>
              <a:pathLst>
                <a:path w="198521" h="237694" extrusionOk="0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3" name="Google Shape;4383;g2de26eda919_1_591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4384" name="Google Shape;4384;g2de26eda919_1_591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avLst/>
                <a:gdLst/>
                <a:ahLst/>
                <a:cxnLst/>
                <a:rect l="l" t="t" r="r" b="b"/>
                <a:pathLst>
                  <a:path w="192959" h="208823" extrusionOk="0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5" name="Google Shape;4385;g2de26eda919_1_591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avLst/>
                <a:gdLst/>
                <a:ahLst/>
                <a:cxnLst/>
                <a:rect l="l" t="t" r="r" b="b"/>
                <a:pathLst>
                  <a:path w="107457" h="118356" extrusionOk="0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6" name="Google Shape;4386;g2de26eda919_1_591"/>
            <p:cNvSpPr/>
            <p:nvPr/>
          </p:nvSpPr>
          <p:spPr>
            <a:xfrm>
              <a:off x="6620997" y="3492466"/>
              <a:ext cx="99888" cy="201438"/>
            </a:xfrm>
            <a:custGeom>
              <a:avLst/>
              <a:gdLst/>
              <a:ahLst/>
              <a:cxnLst/>
              <a:rect l="l" t="t" r="r" b="b"/>
              <a:pathLst>
                <a:path w="99888" h="201438" extrusionOk="0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g2de26eda919_1_591"/>
            <p:cNvSpPr/>
            <p:nvPr/>
          </p:nvSpPr>
          <p:spPr>
            <a:xfrm>
              <a:off x="6450845" y="3662708"/>
              <a:ext cx="85601" cy="72200"/>
            </a:xfrm>
            <a:custGeom>
              <a:avLst/>
              <a:gdLst/>
              <a:ahLst/>
              <a:cxnLst/>
              <a:rect l="l" t="t" r="r" b="b"/>
              <a:pathLst>
                <a:path w="85601" h="72200" extrusionOk="0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8" name="Google Shape;4388;g2de26eda919_1_591"/>
            <p:cNvSpPr/>
            <p:nvPr/>
          </p:nvSpPr>
          <p:spPr>
            <a:xfrm>
              <a:off x="6479047" y="3684818"/>
              <a:ext cx="40976" cy="36072"/>
            </a:xfrm>
            <a:custGeom>
              <a:avLst/>
              <a:gdLst/>
              <a:ahLst/>
              <a:cxnLst/>
              <a:rect l="l" t="t" r="r" b="b"/>
              <a:pathLst>
                <a:path w="40976" h="36072" extrusionOk="0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9" name="Google Shape;4389;g2de26eda919_1_591"/>
            <p:cNvSpPr/>
            <p:nvPr/>
          </p:nvSpPr>
          <p:spPr>
            <a:xfrm>
              <a:off x="6489663" y="3694014"/>
              <a:ext cx="9948" cy="9948"/>
            </a:xfrm>
            <a:custGeom>
              <a:avLst/>
              <a:gdLst/>
              <a:ahLst/>
              <a:cxnLst/>
              <a:rect l="l" t="t" r="r" b="b"/>
              <a:pathLst>
                <a:path w="9948" h="9948" extrusionOk="0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0" name="Google Shape;4390;g2de26eda919_1_591"/>
            <p:cNvSpPr/>
            <p:nvPr/>
          </p:nvSpPr>
          <p:spPr>
            <a:xfrm>
              <a:off x="7321072" y="3933986"/>
              <a:ext cx="133353" cy="169718"/>
            </a:xfrm>
            <a:custGeom>
              <a:avLst/>
              <a:gdLst/>
              <a:ahLst/>
              <a:cxnLst/>
              <a:rect l="l" t="t" r="r" b="b"/>
              <a:pathLst>
                <a:path w="133353" h="169718" extrusionOk="0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1" name="Google Shape;4391;g2de26eda919_1_591"/>
            <p:cNvSpPr/>
            <p:nvPr/>
          </p:nvSpPr>
          <p:spPr>
            <a:xfrm>
              <a:off x="6637255" y="3521969"/>
              <a:ext cx="50868" cy="111494"/>
            </a:xfrm>
            <a:custGeom>
              <a:avLst/>
              <a:gdLst/>
              <a:ahLst/>
              <a:cxnLst/>
              <a:rect l="l" t="t" r="r" b="b"/>
              <a:pathLst>
                <a:path w="50868" h="111494" extrusionOk="0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2" name="Google Shape;4392;g2de26eda919_1_591"/>
            <p:cNvSpPr/>
            <p:nvPr/>
          </p:nvSpPr>
          <p:spPr>
            <a:xfrm>
              <a:off x="6562525" y="3492294"/>
              <a:ext cx="40519" cy="91082"/>
            </a:xfrm>
            <a:custGeom>
              <a:avLst/>
              <a:gdLst/>
              <a:ahLst/>
              <a:cxnLst/>
              <a:rect l="l" t="t" r="r" b="b"/>
              <a:pathLst>
                <a:path w="40519" h="91082" extrusionOk="0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3" name="Google Shape;4393;g2de26eda919_1_591"/>
            <p:cNvSpPr/>
            <p:nvPr/>
          </p:nvSpPr>
          <p:spPr>
            <a:xfrm>
              <a:off x="6325331" y="3734839"/>
              <a:ext cx="53351" cy="69348"/>
            </a:xfrm>
            <a:custGeom>
              <a:avLst/>
              <a:gdLst/>
              <a:ahLst/>
              <a:cxnLst/>
              <a:rect l="l" t="t" r="r" b="b"/>
              <a:pathLst>
                <a:path w="53351" h="69348" extrusionOk="0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4" name="Google Shape;4394;g2de26eda919_1_591"/>
          <p:cNvSpPr/>
          <p:nvPr/>
        </p:nvSpPr>
        <p:spPr>
          <a:xfrm>
            <a:off x="-406050" y="-2338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95" name="Google Shape;4395;g2de26eda919_1_591"/>
          <p:cNvSpPr txBox="1">
            <a:spLocks noGrp="1"/>
          </p:cNvSpPr>
          <p:nvPr>
            <p:ph type="title"/>
          </p:nvPr>
        </p:nvSpPr>
        <p:spPr>
          <a:xfrm>
            <a:off x="858225" y="815450"/>
            <a:ext cx="5688048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 dirty="0">
                <a:solidFill>
                  <a:srgbClr val="0D0D0D"/>
                </a:solidFill>
              </a:rPr>
              <a:t>Thank You</a:t>
            </a:r>
            <a:br>
              <a:rPr lang="en" sz="5000" dirty="0">
                <a:solidFill>
                  <a:srgbClr val="0D0D0D"/>
                </a:solidFill>
              </a:rPr>
            </a:br>
            <a:r>
              <a:rPr lang="en" sz="5000" dirty="0">
                <a:solidFill>
                  <a:srgbClr val="0D0D0D"/>
                </a:solidFill>
              </a:rPr>
              <a:t>		Questions ?</a:t>
            </a:r>
            <a:endParaRPr sz="7200" dirty="0"/>
          </a:p>
        </p:txBody>
      </p:sp>
      <p:sp>
        <p:nvSpPr>
          <p:cNvPr id="4396" name="Google Shape;4396;g2de26eda919_1_5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8" name="Google Shape;3668;p3"/>
          <p:cNvGrpSpPr/>
          <p:nvPr/>
        </p:nvGrpSpPr>
        <p:grpSpPr>
          <a:xfrm>
            <a:off x="507669" y="3650299"/>
            <a:ext cx="973801" cy="1023880"/>
            <a:chOff x="7852646" y="290160"/>
            <a:chExt cx="2224753" cy="2339163"/>
          </a:xfrm>
        </p:grpSpPr>
        <p:sp>
          <p:nvSpPr>
            <p:cNvPr id="3669" name="Google Shape;3669;p3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70" name="Google Shape;3670;p3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671" name="Google Shape;3671;p3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3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3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3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5" name="Google Shape;3675;p3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676" name="Google Shape;3676;p3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3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3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3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3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3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3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3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4" name="Google Shape;3684;p3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3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3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3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8" name="Google Shape;3688;p3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689" name="Google Shape;3689;p3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3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1" name="Google Shape;3691;p3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692" name="Google Shape;3692;p3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3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4" name="Google Shape;3694;p3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3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3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3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3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3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3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3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3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3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4" name="Google Shape;3704;p3"/>
          <p:cNvSpPr/>
          <p:nvPr/>
        </p:nvSpPr>
        <p:spPr>
          <a:xfrm>
            <a:off x="1604425" y="4853500"/>
            <a:ext cx="322200" cy="15660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05" name="Google Shape;3705;p3"/>
          <p:cNvSpPr/>
          <p:nvPr/>
        </p:nvSpPr>
        <p:spPr>
          <a:xfrm>
            <a:off x="1897200" y="4955500"/>
            <a:ext cx="687000" cy="17910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706" name="Google Shape;3706;p3" descr="תמונה שמכילה חתול, יונק, חתולים קטנים עד בינוניים, חתול בית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625" y="4070550"/>
            <a:ext cx="1218975" cy="106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</p:pic>
      <p:sp>
        <p:nvSpPr>
          <p:cNvPr id="3707" name="Google Shape;3707;p3"/>
          <p:cNvSpPr/>
          <p:nvPr/>
        </p:nvSpPr>
        <p:spPr>
          <a:xfrm>
            <a:off x="-495013" y="-129612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08" name="Google Shape;3708;p3"/>
          <p:cNvSpPr txBox="1"/>
          <p:nvPr/>
        </p:nvSpPr>
        <p:spPr>
          <a:xfrm>
            <a:off x="507575" y="1728950"/>
            <a:ext cx="8309100" cy="2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Community volunteers trained for initial crisis response.</a:t>
            </a:r>
            <a:endParaRPr sz="1800" i="0" u="none" strike="noStrike" cap="non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Who: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Local residents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Mission: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Enhances community resilience and emergency readiness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Structure: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Health, Education, Logistics, and Spokesperson teams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Activities: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Manage injuries, host educational events, and oversee logistics in crises</a:t>
            </a:r>
            <a:endParaRPr sz="180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709" name="Google Shape;3709;p3"/>
          <p:cNvSpPr txBox="1">
            <a:spLocks noGrp="1"/>
          </p:cNvSpPr>
          <p:nvPr>
            <p:ph type="title"/>
          </p:nvPr>
        </p:nvSpPr>
        <p:spPr>
          <a:xfrm>
            <a:off x="507575" y="278350"/>
            <a:ext cx="89733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</a:pPr>
            <a:r>
              <a:rPr lang="en" sz="3800">
                <a:solidFill>
                  <a:srgbClr val="0D0D0D"/>
                </a:solidFill>
              </a:rPr>
              <a:t>Community Emergency </a:t>
            </a:r>
            <a:endParaRPr sz="3800">
              <a:solidFill>
                <a:srgbClr val="0D0D0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</a:pPr>
            <a:r>
              <a:rPr lang="en" sz="3800">
                <a:solidFill>
                  <a:srgbClr val="0D0D0D"/>
                </a:solidFill>
              </a:rPr>
              <a:t>Response Teams (CERT)</a:t>
            </a:r>
            <a:endParaRPr sz="380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710" name="Google Shape;371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4"/>
          <p:cNvSpPr/>
          <p:nvPr/>
        </p:nvSpPr>
        <p:spPr>
          <a:xfrm>
            <a:off x="-888886" y="3295929"/>
            <a:ext cx="10815850" cy="2320175"/>
          </a:xfrm>
          <a:custGeom>
            <a:avLst/>
            <a:gdLst/>
            <a:ahLst/>
            <a:cxnLst/>
            <a:rect l="l" t="t" r="r" b="b"/>
            <a:pathLst>
              <a:path w="432634" h="92807" extrusionOk="0">
                <a:moveTo>
                  <a:pt x="10255" y="30012"/>
                </a:moveTo>
                <a:cubicBezTo>
                  <a:pt x="24098" y="26075"/>
                  <a:pt x="62452" y="42458"/>
                  <a:pt x="87217" y="43728"/>
                </a:cubicBezTo>
                <a:cubicBezTo>
                  <a:pt x="111982" y="44998"/>
                  <a:pt x="124174" y="44617"/>
                  <a:pt x="158845" y="37632"/>
                </a:cubicBezTo>
                <a:cubicBezTo>
                  <a:pt x="193516" y="30647"/>
                  <a:pt x="255492" y="6771"/>
                  <a:pt x="295243" y="1818"/>
                </a:cubicBezTo>
                <a:cubicBezTo>
                  <a:pt x="334994" y="-3135"/>
                  <a:pt x="374872" y="3088"/>
                  <a:pt x="397351" y="7914"/>
                </a:cubicBezTo>
                <a:cubicBezTo>
                  <a:pt x="419830" y="12740"/>
                  <a:pt x="426053" y="19979"/>
                  <a:pt x="430117" y="30774"/>
                </a:cubicBezTo>
                <a:cubicBezTo>
                  <a:pt x="434181" y="41569"/>
                  <a:pt x="434562" y="63032"/>
                  <a:pt x="421735" y="72684"/>
                </a:cubicBezTo>
                <a:cubicBezTo>
                  <a:pt x="408908" y="82336"/>
                  <a:pt x="395319" y="85384"/>
                  <a:pt x="353155" y="88686"/>
                </a:cubicBezTo>
                <a:cubicBezTo>
                  <a:pt x="310991" y="91988"/>
                  <a:pt x="220694" y="93512"/>
                  <a:pt x="168751" y="92496"/>
                </a:cubicBezTo>
                <a:cubicBezTo>
                  <a:pt x="116808" y="91480"/>
                  <a:pt x="68929" y="86781"/>
                  <a:pt x="41497" y="82590"/>
                </a:cubicBezTo>
                <a:cubicBezTo>
                  <a:pt x="14065" y="78399"/>
                  <a:pt x="9366" y="76113"/>
                  <a:pt x="4159" y="67350"/>
                </a:cubicBezTo>
                <a:cubicBezTo>
                  <a:pt x="-1048" y="58587"/>
                  <a:pt x="-3588" y="33949"/>
                  <a:pt x="10255" y="300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6" name="Google Shape;3716;p4"/>
          <p:cNvSpPr/>
          <p:nvPr/>
        </p:nvSpPr>
        <p:spPr>
          <a:xfrm>
            <a:off x="-225471" y="3316021"/>
            <a:ext cx="10258350" cy="2023900"/>
          </a:xfrm>
          <a:custGeom>
            <a:avLst/>
            <a:gdLst/>
            <a:ahLst/>
            <a:cxnLst/>
            <a:rect l="l" t="t" r="r" b="b"/>
            <a:pathLst>
              <a:path w="410334" h="80956" extrusionOk="0">
                <a:moveTo>
                  <a:pt x="386472" y="10822"/>
                </a:moveTo>
                <a:cubicBezTo>
                  <a:pt x="374288" y="2734"/>
                  <a:pt x="353063" y="1579"/>
                  <a:pt x="334590" y="424"/>
                </a:cubicBezTo>
                <a:cubicBezTo>
                  <a:pt x="316117" y="-731"/>
                  <a:pt x="295378" y="490"/>
                  <a:pt x="275634" y="3890"/>
                </a:cubicBezTo>
                <a:cubicBezTo>
                  <a:pt x="255891" y="7290"/>
                  <a:pt x="235064" y="15590"/>
                  <a:pt x="216129" y="20826"/>
                </a:cubicBezTo>
                <a:cubicBezTo>
                  <a:pt x="197195" y="26062"/>
                  <a:pt x="180408" y="31194"/>
                  <a:pt x="162027" y="35304"/>
                </a:cubicBezTo>
                <a:cubicBezTo>
                  <a:pt x="143646" y="39414"/>
                  <a:pt x="125031" y="44221"/>
                  <a:pt x="105841" y="45484"/>
                </a:cubicBezTo>
                <a:cubicBezTo>
                  <a:pt x="86651" y="46747"/>
                  <a:pt x="62738" y="42884"/>
                  <a:pt x="46885" y="42884"/>
                </a:cubicBezTo>
                <a:cubicBezTo>
                  <a:pt x="31033" y="42884"/>
                  <a:pt x="17801" y="42018"/>
                  <a:pt x="10726" y="45484"/>
                </a:cubicBezTo>
                <a:cubicBezTo>
                  <a:pt x="3651" y="48950"/>
                  <a:pt x="-5651" y="58193"/>
                  <a:pt x="4437" y="63681"/>
                </a:cubicBezTo>
                <a:cubicBezTo>
                  <a:pt x="14525" y="69169"/>
                  <a:pt x="36405" y="75669"/>
                  <a:pt x="71254" y="78413"/>
                </a:cubicBezTo>
                <a:cubicBezTo>
                  <a:pt x="106104" y="81157"/>
                  <a:pt x="170562" y="81590"/>
                  <a:pt x="213534" y="80146"/>
                </a:cubicBezTo>
                <a:cubicBezTo>
                  <a:pt x="256506" y="78702"/>
                  <a:pt x="296728" y="74946"/>
                  <a:pt x="329088" y="69747"/>
                </a:cubicBezTo>
                <a:cubicBezTo>
                  <a:pt x="361448" y="64548"/>
                  <a:pt x="398132" y="58771"/>
                  <a:pt x="407696" y="48950"/>
                </a:cubicBezTo>
                <a:cubicBezTo>
                  <a:pt x="417260" y="39129"/>
                  <a:pt x="398656" y="18910"/>
                  <a:pt x="386472" y="108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7" name="Google Shape;3717;p4"/>
          <p:cNvSpPr/>
          <p:nvPr/>
        </p:nvSpPr>
        <p:spPr>
          <a:xfrm>
            <a:off x="5595369" y="3588787"/>
            <a:ext cx="3833977" cy="1075642"/>
          </a:xfrm>
          <a:custGeom>
            <a:avLst/>
            <a:gdLst/>
            <a:ahLst/>
            <a:cxnLst/>
            <a:rect l="l" t="t" r="r" b="b"/>
            <a:pathLst>
              <a:path w="936258" h="262672" extrusionOk="0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8" name="Google Shape;3718;p4"/>
          <p:cNvGrpSpPr/>
          <p:nvPr/>
        </p:nvGrpSpPr>
        <p:grpSpPr>
          <a:xfrm>
            <a:off x="6791065" y="3870970"/>
            <a:ext cx="352827" cy="206457"/>
            <a:chOff x="1239440" y="4113332"/>
            <a:chExt cx="352827" cy="206457"/>
          </a:xfrm>
        </p:grpSpPr>
        <p:sp>
          <p:nvSpPr>
            <p:cNvPr id="3719" name="Google Shape;3719;p4"/>
            <p:cNvSpPr/>
            <p:nvPr/>
          </p:nvSpPr>
          <p:spPr>
            <a:xfrm>
              <a:off x="1239440" y="4128213"/>
              <a:ext cx="154528" cy="191576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"/>
            <p:cNvSpPr/>
            <p:nvPr/>
          </p:nvSpPr>
          <p:spPr>
            <a:xfrm>
              <a:off x="1440714" y="4113332"/>
              <a:ext cx="151553" cy="184593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1" name="Google Shape;3721;p4"/>
          <p:cNvGrpSpPr/>
          <p:nvPr/>
        </p:nvGrpSpPr>
        <p:grpSpPr>
          <a:xfrm>
            <a:off x="7748105" y="3733225"/>
            <a:ext cx="256935" cy="202834"/>
            <a:chOff x="2101230" y="3657816"/>
            <a:chExt cx="256935" cy="202834"/>
          </a:xfrm>
        </p:grpSpPr>
        <p:sp>
          <p:nvSpPr>
            <p:cNvPr id="3722" name="Google Shape;3722;p4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4" name="Google Shape;3724;p4"/>
          <p:cNvGrpSpPr/>
          <p:nvPr/>
        </p:nvGrpSpPr>
        <p:grpSpPr>
          <a:xfrm>
            <a:off x="8711433" y="3800654"/>
            <a:ext cx="280564" cy="190065"/>
            <a:chOff x="2302558" y="4161617"/>
            <a:chExt cx="280564" cy="190065"/>
          </a:xfrm>
        </p:grpSpPr>
        <p:sp>
          <p:nvSpPr>
            <p:cNvPr id="3725" name="Google Shape;3725;p4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6" name="Google Shape;3726;p4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7" name="Google Shape;3727;p4"/>
          <p:cNvSpPr/>
          <p:nvPr/>
        </p:nvSpPr>
        <p:spPr>
          <a:xfrm rot="-281788">
            <a:off x="6244220" y="3793031"/>
            <a:ext cx="154611" cy="191678"/>
          </a:xfrm>
          <a:custGeom>
            <a:avLst/>
            <a:gdLst/>
            <a:ahLst/>
            <a:cxnLst/>
            <a:rect l="l" t="t" r="r" b="b"/>
            <a:pathLst>
              <a:path w="87304" h="108235" extrusionOk="0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8" name="Google Shape;3728;p4"/>
          <p:cNvGrpSpPr/>
          <p:nvPr/>
        </p:nvGrpSpPr>
        <p:grpSpPr>
          <a:xfrm>
            <a:off x="4972058" y="4230804"/>
            <a:ext cx="280564" cy="190065"/>
            <a:chOff x="2302558" y="4161617"/>
            <a:chExt cx="280564" cy="190065"/>
          </a:xfrm>
        </p:grpSpPr>
        <p:sp>
          <p:nvSpPr>
            <p:cNvPr id="3729" name="Google Shape;3729;p4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0" name="Google Shape;3730;p4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1" name="Google Shape;3731;p4"/>
          <p:cNvGrpSpPr/>
          <p:nvPr/>
        </p:nvGrpSpPr>
        <p:grpSpPr>
          <a:xfrm>
            <a:off x="248206" y="3417072"/>
            <a:ext cx="909829" cy="956618"/>
            <a:chOff x="7852646" y="290160"/>
            <a:chExt cx="2224753" cy="2339163"/>
          </a:xfrm>
        </p:grpSpPr>
        <p:sp>
          <p:nvSpPr>
            <p:cNvPr id="3732" name="Google Shape;3732;p4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33" name="Google Shape;3733;p4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734" name="Google Shape;3734;p4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5" name="Google Shape;3735;p4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6" name="Google Shape;3736;p4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7" name="Google Shape;3737;p4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8" name="Google Shape;3738;p4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739" name="Google Shape;3739;p4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0" name="Google Shape;3740;p4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1" name="Google Shape;3741;p4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2" name="Google Shape;3742;p4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3" name="Google Shape;3743;p4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4" name="Google Shape;3744;p4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5" name="Google Shape;3745;p4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6" name="Google Shape;3746;p4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7" name="Google Shape;3747;p4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1" name="Google Shape;3751;p4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752" name="Google Shape;3752;p4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3" name="Google Shape;3753;p4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4" name="Google Shape;3754;p4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755" name="Google Shape;3755;p4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6" name="Google Shape;3756;p4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57" name="Google Shape;3757;p4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7" name="Google Shape;3767;p4"/>
          <p:cNvGrpSpPr/>
          <p:nvPr/>
        </p:nvGrpSpPr>
        <p:grpSpPr>
          <a:xfrm>
            <a:off x="90074" y="4146277"/>
            <a:ext cx="281223" cy="290680"/>
            <a:chOff x="4239661" y="4901950"/>
            <a:chExt cx="1673328" cy="1729601"/>
          </a:xfrm>
        </p:grpSpPr>
        <p:grpSp>
          <p:nvGrpSpPr>
            <p:cNvPr id="3768" name="Google Shape;3768;p4"/>
            <p:cNvGrpSpPr/>
            <p:nvPr/>
          </p:nvGrpSpPr>
          <p:grpSpPr>
            <a:xfrm>
              <a:off x="4439354" y="5996814"/>
              <a:ext cx="251294" cy="596889"/>
              <a:chOff x="4439354" y="5996814"/>
              <a:chExt cx="251294" cy="596889"/>
            </a:xfrm>
          </p:grpSpPr>
          <p:sp>
            <p:nvSpPr>
              <p:cNvPr id="3769" name="Google Shape;3769;p4"/>
              <p:cNvSpPr/>
              <p:nvPr/>
            </p:nvSpPr>
            <p:spPr>
              <a:xfrm>
                <a:off x="4471775" y="5996814"/>
                <a:ext cx="218873" cy="146143"/>
              </a:xfrm>
              <a:custGeom>
                <a:avLst/>
                <a:gdLst/>
                <a:ahLst/>
                <a:cxnLst/>
                <a:rect l="l" t="t" r="r" b="b"/>
                <a:pathLst>
                  <a:path w="218873" h="146143" extrusionOk="0">
                    <a:moveTo>
                      <a:pt x="218702" y="28131"/>
                    </a:moveTo>
                    <a:cubicBezTo>
                      <a:pt x="158666" y="13208"/>
                      <a:pt x="97601" y="3602"/>
                      <a:pt x="35850" y="0"/>
                    </a:cubicBezTo>
                    <a:cubicBezTo>
                      <a:pt x="42368" y="41510"/>
                      <a:pt x="20927" y="88509"/>
                      <a:pt x="0" y="119900"/>
                    </a:cubicBezTo>
                    <a:cubicBezTo>
                      <a:pt x="42197" y="122816"/>
                      <a:pt x="92798" y="130020"/>
                      <a:pt x="131907" y="146144"/>
                    </a:cubicBezTo>
                    <a:cubicBezTo>
                      <a:pt x="158838" y="107721"/>
                      <a:pt x="194001" y="66039"/>
                      <a:pt x="218873" y="281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0" name="Google Shape;3770;p4"/>
              <p:cNvSpPr/>
              <p:nvPr/>
            </p:nvSpPr>
            <p:spPr>
              <a:xfrm>
                <a:off x="4439354" y="6116371"/>
                <a:ext cx="208724" cy="477332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77332" extrusionOk="0">
                    <a:moveTo>
                      <a:pt x="19556" y="169644"/>
                    </a:moveTo>
                    <a:cubicBezTo>
                      <a:pt x="46144" y="252150"/>
                      <a:pt x="62611" y="300007"/>
                      <a:pt x="47859" y="325908"/>
                    </a:cubicBezTo>
                    <a:cubicBezTo>
                      <a:pt x="33107" y="351981"/>
                      <a:pt x="42885" y="360729"/>
                      <a:pt x="66213" y="382342"/>
                    </a:cubicBezTo>
                    <a:cubicBezTo>
                      <a:pt x="89541" y="404126"/>
                      <a:pt x="99318" y="456100"/>
                      <a:pt x="99318" y="456100"/>
                    </a:cubicBezTo>
                    <a:cubicBezTo>
                      <a:pt x="99318" y="456100"/>
                      <a:pt x="137398" y="484402"/>
                      <a:pt x="178565" y="475654"/>
                    </a:cubicBezTo>
                    <a:cubicBezTo>
                      <a:pt x="219561" y="466907"/>
                      <a:pt x="206868" y="456100"/>
                      <a:pt x="206868" y="456100"/>
                    </a:cubicBezTo>
                    <a:cubicBezTo>
                      <a:pt x="206868" y="456100"/>
                      <a:pt x="190229" y="373250"/>
                      <a:pt x="166901" y="293489"/>
                    </a:cubicBezTo>
                    <a:cubicBezTo>
                      <a:pt x="142201" y="209095"/>
                      <a:pt x="123676" y="137739"/>
                      <a:pt x="125391" y="108579"/>
                    </a:cubicBezTo>
                    <a:cubicBezTo>
                      <a:pt x="126763" y="85765"/>
                      <a:pt x="142887" y="56948"/>
                      <a:pt x="164328" y="26244"/>
                    </a:cubicBezTo>
                    <a:cubicBezTo>
                      <a:pt x="125219" y="9949"/>
                      <a:pt x="74789" y="2916"/>
                      <a:pt x="32421" y="0"/>
                    </a:cubicBezTo>
                    <a:cubicBezTo>
                      <a:pt x="27961" y="6518"/>
                      <a:pt x="23673" y="12521"/>
                      <a:pt x="19556" y="17496"/>
                    </a:cubicBezTo>
                    <a:cubicBezTo>
                      <a:pt x="-6002" y="47857"/>
                      <a:pt x="-7031" y="86966"/>
                      <a:pt x="19556" y="1694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1" name="Google Shape;3771;p4"/>
            <p:cNvGrpSpPr/>
            <p:nvPr/>
          </p:nvGrpSpPr>
          <p:grpSpPr>
            <a:xfrm>
              <a:off x="5389979" y="5863191"/>
              <a:ext cx="282340" cy="718445"/>
              <a:chOff x="5389979" y="5863191"/>
              <a:chExt cx="282340" cy="718445"/>
            </a:xfrm>
          </p:grpSpPr>
          <p:sp>
            <p:nvSpPr>
              <p:cNvPr id="3772" name="Google Shape;3772;p4"/>
              <p:cNvSpPr/>
              <p:nvPr/>
            </p:nvSpPr>
            <p:spPr>
              <a:xfrm>
                <a:off x="5389979" y="5863191"/>
                <a:ext cx="200862" cy="248033"/>
              </a:xfrm>
              <a:custGeom>
                <a:avLst/>
                <a:gdLst/>
                <a:ahLst/>
                <a:cxnLst/>
                <a:rect l="l" t="t" r="r" b="b"/>
                <a:pathLst>
                  <a:path w="200862" h="248033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1357" y="225563"/>
                      <a:pt x="73244" y="236026"/>
                      <a:pt x="75131" y="248033"/>
                    </a:cubicBezTo>
                    <a:cubicBezTo>
                      <a:pt x="116470" y="237056"/>
                      <a:pt x="162611" y="221789"/>
                      <a:pt x="200863" y="208238"/>
                    </a:cubicBezTo>
                    <a:cubicBezTo>
                      <a:pt x="198976" y="198118"/>
                      <a:pt x="197432" y="189713"/>
                      <a:pt x="196574" y="183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3" name="Google Shape;3773;p4"/>
              <p:cNvSpPr/>
              <p:nvPr/>
            </p:nvSpPr>
            <p:spPr>
              <a:xfrm>
                <a:off x="5465453" y="6071601"/>
                <a:ext cx="206866" cy="510035"/>
              </a:xfrm>
              <a:custGeom>
                <a:avLst/>
                <a:gdLst/>
                <a:ahLst/>
                <a:cxnLst/>
                <a:rect l="l" t="t" r="r" b="b"/>
                <a:pathLst>
                  <a:path w="206866" h="510035" extrusionOk="0">
                    <a:moveTo>
                      <a:pt x="31562" y="261927"/>
                    </a:moveTo>
                    <a:cubicBezTo>
                      <a:pt x="32762" y="285942"/>
                      <a:pt x="24872" y="319905"/>
                      <a:pt x="27616" y="361758"/>
                    </a:cubicBezTo>
                    <a:cubicBezTo>
                      <a:pt x="29675" y="394178"/>
                      <a:pt x="63809" y="412531"/>
                      <a:pt x="76503" y="421794"/>
                    </a:cubicBezTo>
                    <a:cubicBezTo>
                      <a:pt x="94856" y="435173"/>
                      <a:pt x="99831" y="477370"/>
                      <a:pt x="101203" y="499497"/>
                    </a:cubicBezTo>
                    <a:cubicBezTo>
                      <a:pt x="138425" y="513220"/>
                      <a:pt x="174961" y="515107"/>
                      <a:pt x="206866" y="495724"/>
                    </a:cubicBezTo>
                    <a:cubicBezTo>
                      <a:pt x="204807" y="487319"/>
                      <a:pt x="199319" y="465020"/>
                      <a:pt x="192457" y="434830"/>
                    </a:cubicBezTo>
                    <a:cubicBezTo>
                      <a:pt x="189370" y="421108"/>
                      <a:pt x="161239" y="385601"/>
                      <a:pt x="157808" y="369306"/>
                    </a:cubicBezTo>
                    <a:cubicBezTo>
                      <a:pt x="140827" y="289544"/>
                      <a:pt x="135338" y="229680"/>
                      <a:pt x="139454" y="178392"/>
                    </a:cubicBezTo>
                    <a:cubicBezTo>
                      <a:pt x="145115" y="106006"/>
                      <a:pt x="133108" y="39624"/>
                      <a:pt x="125732" y="0"/>
                    </a:cubicBezTo>
                    <a:cubicBezTo>
                      <a:pt x="87481" y="13379"/>
                      <a:pt x="41339" y="28646"/>
                      <a:pt x="0" y="39795"/>
                    </a:cubicBezTo>
                    <a:cubicBezTo>
                      <a:pt x="3431" y="62952"/>
                      <a:pt x="6347" y="92112"/>
                      <a:pt x="10292" y="111667"/>
                    </a:cubicBezTo>
                    <a:cubicBezTo>
                      <a:pt x="21441" y="167585"/>
                      <a:pt x="30189" y="230880"/>
                      <a:pt x="31733" y="262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4" name="Google Shape;3774;p4"/>
            <p:cNvSpPr/>
            <p:nvPr/>
          </p:nvSpPr>
          <p:spPr>
            <a:xfrm>
              <a:off x="4239661" y="5522360"/>
              <a:ext cx="121305" cy="252836"/>
            </a:xfrm>
            <a:custGeom>
              <a:avLst/>
              <a:gdLst/>
              <a:ahLst/>
              <a:cxnLst/>
              <a:rect l="l" t="t" r="r" b="b"/>
              <a:pathLst>
                <a:path w="121305" h="252836" extrusionOk="0">
                  <a:moveTo>
                    <a:pt x="121305" y="0"/>
                  </a:moveTo>
                  <a:cubicBezTo>
                    <a:pt x="121305" y="0"/>
                    <a:pt x="37941" y="29160"/>
                    <a:pt x="5865" y="132765"/>
                  </a:cubicBezTo>
                  <a:cubicBezTo>
                    <a:pt x="-26211" y="236369"/>
                    <a:pt x="83740" y="252836"/>
                    <a:pt x="83740" y="252836"/>
                  </a:cubicBezTo>
                  <a:lnTo>
                    <a:pt x="121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75" name="Google Shape;3775;p4"/>
            <p:cNvGrpSpPr/>
            <p:nvPr/>
          </p:nvGrpSpPr>
          <p:grpSpPr>
            <a:xfrm>
              <a:off x="4267774" y="5248768"/>
              <a:ext cx="1414406" cy="1379755"/>
              <a:chOff x="4267774" y="5248768"/>
              <a:chExt cx="1414406" cy="1379755"/>
            </a:xfrm>
          </p:grpSpPr>
          <p:sp>
            <p:nvSpPr>
              <p:cNvPr id="3776" name="Google Shape;3776;p4"/>
              <p:cNvSpPr/>
              <p:nvPr/>
            </p:nvSpPr>
            <p:spPr>
              <a:xfrm>
                <a:off x="4267774" y="5248768"/>
                <a:ext cx="1414406" cy="932440"/>
              </a:xfrm>
              <a:custGeom>
                <a:avLst/>
                <a:gdLst/>
                <a:ahLst/>
                <a:cxnLst/>
                <a:rect l="l" t="t" r="r" b="b"/>
                <a:pathLst>
                  <a:path w="1414406" h="932440" extrusionOk="0">
                    <a:moveTo>
                      <a:pt x="1411749" y="272905"/>
                    </a:moveTo>
                    <a:cubicBezTo>
                      <a:pt x="1406431" y="215786"/>
                      <a:pt x="1358231" y="8062"/>
                      <a:pt x="1358231" y="8062"/>
                    </a:cubicBezTo>
                    <a:lnTo>
                      <a:pt x="1111741" y="0"/>
                    </a:lnTo>
                    <a:cubicBezTo>
                      <a:pt x="1111741" y="0"/>
                      <a:pt x="1083954" y="136024"/>
                      <a:pt x="990298" y="166556"/>
                    </a:cubicBezTo>
                    <a:cubicBezTo>
                      <a:pt x="895956" y="197260"/>
                      <a:pt x="768337" y="205665"/>
                      <a:pt x="664904" y="207895"/>
                    </a:cubicBezTo>
                    <a:cubicBezTo>
                      <a:pt x="559069" y="209953"/>
                      <a:pt x="455980" y="191428"/>
                      <a:pt x="358722" y="192629"/>
                    </a:cubicBezTo>
                    <a:cubicBezTo>
                      <a:pt x="256489" y="194001"/>
                      <a:pt x="161804" y="226592"/>
                      <a:pt x="116692" y="255581"/>
                    </a:cubicBezTo>
                    <a:cubicBezTo>
                      <a:pt x="28696" y="312014"/>
                      <a:pt x="-5610" y="450954"/>
                      <a:pt x="737" y="555245"/>
                    </a:cubicBezTo>
                    <a:cubicBezTo>
                      <a:pt x="7084" y="659536"/>
                      <a:pt x="69006" y="720257"/>
                      <a:pt x="83586" y="772403"/>
                    </a:cubicBezTo>
                    <a:cubicBezTo>
                      <a:pt x="98166" y="824376"/>
                      <a:pt x="62831" y="889215"/>
                      <a:pt x="37273" y="919747"/>
                    </a:cubicBezTo>
                    <a:cubicBezTo>
                      <a:pt x="87874" y="915974"/>
                      <a:pt x="143451" y="924722"/>
                      <a:pt x="179472" y="932441"/>
                    </a:cubicBezTo>
                    <a:cubicBezTo>
                      <a:pt x="211205" y="886470"/>
                      <a:pt x="255803" y="835355"/>
                      <a:pt x="280675" y="791786"/>
                    </a:cubicBezTo>
                    <a:cubicBezTo>
                      <a:pt x="299029" y="759881"/>
                      <a:pt x="344141" y="758509"/>
                      <a:pt x="401947" y="797961"/>
                    </a:cubicBezTo>
                    <a:cubicBezTo>
                      <a:pt x="492172" y="859369"/>
                      <a:pt x="623737" y="854909"/>
                      <a:pt x="749469" y="850792"/>
                    </a:cubicBezTo>
                    <a:cubicBezTo>
                      <a:pt x="899729" y="845818"/>
                      <a:pt x="1028721" y="847190"/>
                      <a:pt x="1111741" y="829865"/>
                    </a:cubicBezTo>
                    <a:cubicBezTo>
                      <a:pt x="1111741" y="829865"/>
                      <a:pt x="1260459" y="783209"/>
                      <a:pt x="1282758" y="762797"/>
                    </a:cubicBezTo>
                    <a:cubicBezTo>
                      <a:pt x="1329243" y="720429"/>
                      <a:pt x="1337133" y="689210"/>
                      <a:pt x="1374012" y="616310"/>
                    </a:cubicBezTo>
                    <a:cubicBezTo>
                      <a:pt x="1419468" y="526599"/>
                      <a:pt x="1416895" y="330368"/>
                      <a:pt x="1411577" y="2732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3777;p4"/>
              <p:cNvSpPr/>
              <p:nvPr/>
            </p:nvSpPr>
            <p:spPr>
              <a:xfrm>
                <a:off x="4285148" y="6167278"/>
                <a:ext cx="208724" cy="461245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61245" extrusionOk="0">
                    <a:moveTo>
                      <a:pt x="19728" y="1237"/>
                    </a:moveTo>
                    <a:cubicBezTo>
                      <a:pt x="19728" y="1237"/>
                      <a:pt x="19556" y="1409"/>
                      <a:pt x="19556" y="1581"/>
                    </a:cubicBezTo>
                    <a:cubicBezTo>
                      <a:pt x="-6002" y="31942"/>
                      <a:pt x="-7031" y="71051"/>
                      <a:pt x="19556" y="153557"/>
                    </a:cubicBezTo>
                    <a:cubicBezTo>
                      <a:pt x="46144" y="236063"/>
                      <a:pt x="62611" y="283920"/>
                      <a:pt x="47859" y="309821"/>
                    </a:cubicBezTo>
                    <a:cubicBezTo>
                      <a:pt x="33107" y="335722"/>
                      <a:pt x="42884" y="344642"/>
                      <a:pt x="66213" y="366255"/>
                    </a:cubicBezTo>
                    <a:cubicBezTo>
                      <a:pt x="89541" y="388039"/>
                      <a:pt x="99318" y="440013"/>
                      <a:pt x="99318" y="440013"/>
                    </a:cubicBezTo>
                    <a:cubicBezTo>
                      <a:pt x="99318" y="440013"/>
                      <a:pt x="137398" y="468316"/>
                      <a:pt x="178565" y="459567"/>
                    </a:cubicBezTo>
                    <a:cubicBezTo>
                      <a:pt x="219561" y="450820"/>
                      <a:pt x="206868" y="440013"/>
                      <a:pt x="206868" y="440013"/>
                    </a:cubicBezTo>
                    <a:cubicBezTo>
                      <a:pt x="206868" y="440013"/>
                      <a:pt x="190229" y="357164"/>
                      <a:pt x="166901" y="277402"/>
                    </a:cubicBezTo>
                    <a:cubicBezTo>
                      <a:pt x="142201" y="193009"/>
                      <a:pt x="123675" y="121652"/>
                      <a:pt x="125391" y="92492"/>
                    </a:cubicBezTo>
                    <a:cubicBezTo>
                      <a:pt x="126591" y="70536"/>
                      <a:pt x="141686" y="43091"/>
                      <a:pt x="162098" y="13588"/>
                    </a:cubicBezTo>
                    <a:cubicBezTo>
                      <a:pt x="126077" y="6040"/>
                      <a:pt x="70501" y="-2879"/>
                      <a:pt x="19899" y="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8" name="Google Shape;3778;p4"/>
            <p:cNvSpPr/>
            <p:nvPr/>
          </p:nvSpPr>
          <p:spPr>
            <a:xfrm>
              <a:off x="5395887" y="5266951"/>
              <a:ext cx="259964" cy="278681"/>
            </a:xfrm>
            <a:custGeom>
              <a:avLst/>
              <a:gdLst/>
              <a:ahLst/>
              <a:cxnLst/>
              <a:rect l="l" t="t" r="r" b="b"/>
              <a:pathLst>
                <a:path w="259964" h="278681" extrusionOk="0">
                  <a:moveTo>
                    <a:pt x="4040" y="33620"/>
                  </a:moveTo>
                  <a:cubicBezTo>
                    <a:pt x="4040" y="33620"/>
                    <a:pt x="-5051" y="86452"/>
                    <a:pt x="4040" y="111667"/>
                  </a:cubicBezTo>
                  <a:cubicBezTo>
                    <a:pt x="13132" y="136710"/>
                    <a:pt x="26854" y="141342"/>
                    <a:pt x="25825" y="159695"/>
                  </a:cubicBezTo>
                  <a:cubicBezTo>
                    <a:pt x="24796" y="178049"/>
                    <a:pt x="18792" y="200862"/>
                    <a:pt x="50354" y="210125"/>
                  </a:cubicBezTo>
                  <a:cubicBezTo>
                    <a:pt x="81916" y="219216"/>
                    <a:pt x="77284" y="248205"/>
                    <a:pt x="94609" y="262785"/>
                  </a:cubicBezTo>
                  <a:cubicBezTo>
                    <a:pt x="129944" y="292631"/>
                    <a:pt x="156703" y="272905"/>
                    <a:pt x="162020" y="264157"/>
                  </a:cubicBezTo>
                  <a:cubicBezTo>
                    <a:pt x="182604" y="230709"/>
                    <a:pt x="211078" y="249063"/>
                    <a:pt x="226173" y="187140"/>
                  </a:cubicBezTo>
                  <a:cubicBezTo>
                    <a:pt x="229604" y="172903"/>
                    <a:pt x="259964" y="124531"/>
                    <a:pt x="259964" y="124531"/>
                  </a:cubicBezTo>
                  <a:lnTo>
                    <a:pt x="232520" y="0"/>
                  </a:lnTo>
                  <a:lnTo>
                    <a:pt x="4040" y="33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79" name="Google Shape;3779;p4"/>
            <p:cNvGrpSpPr/>
            <p:nvPr/>
          </p:nvGrpSpPr>
          <p:grpSpPr>
            <a:xfrm>
              <a:off x="5238003" y="5913107"/>
              <a:ext cx="282339" cy="718444"/>
              <a:chOff x="5238003" y="5913107"/>
              <a:chExt cx="282339" cy="718444"/>
            </a:xfrm>
          </p:grpSpPr>
          <p:sp>
            <p:nvSpPr>
              <p:cNvPr id="3780" name="Google Shape;3780;p4"/>
              <p:cNvSpPr/>
              <p:nvPr/>
            </p:nvSpPr>
            <p:spPr>
              <a:xfrm>
                <a:off x="5238003" y="5913107"/>
                <a:ext cx="208066" cy="318189"/>
              </a:xfrm>
              <a:custGeom>
                <a:avLst/>
                <a:gdLst/>
                <a:ahLst/>
                <a:cxnLst/>
                <a:rect l="l" t="t" r="r" b="b"/>
                <a:pathLst>
                  <a:path w="208066" h="318189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5817" y="238428"/>
                      <a:pt x="79247" y="288343"/>
                      <a:pt x="85079" y="318189"/>
                    </a:cubicBezTo>
                    <a:cubicBezTo>
                      <a:pt x="122301" y="289887"/>
                      <a:pt x="169301" y="267073"/>
                      <a:pt x="208067" y="250949"/>
                    </a:cubicBezTo>
                    <a:cubicBezTo>
                      <a:pt x="203607" y="220760"/>
                      <a:pt x="198461" y="197089"/>
                      <a:pt x="196574" y="18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1" name="Google Shape;3781;p4"/>
              <p:cNvSpPr/>
              <p:nvPr/>
            </p:nvSpPr>
            <p:spPr>
              <a:xfrm>
                <a:off x="5323597" y="6164227"/>
                <a:ext cx="196745" cy="467324"/>
              </a:xfrm>
              <a:custGeom>
                <a:avLst/>
                <a:gdLst/>
                <a:ahLst/>
                <a:cxnLst/>
                <a:rect l="l" t="t" r="r" b="b"/>
                <a:pathLst>
                  <a:path w="196745" h="467324" extrusionOk="0">
                    <a:moveTo>
                      <a:pt x="21441" y="219216"/>
                    </a:moveTo>
                    <a:cubicBezTo>
                      <a:pt x="22642" y="243231"/>
                      <a:pt x="14752" y="277194"/>
                      <a:pt x="17496" y="319047"/>
                    </a:cubicBezTo>
                    <a:cubicBezTo>
                      <a:pt x="19554" y="351467"/>
                      <a:pt x="53689" y="369820"/>
                      <a:pt x="66382" y="379083"/>
                    </a:cubicBezTo>
                    <a:cubicBezTo>
                      <a:pt x="84736" y="392462"/>
                      <a:pt x="89710" y="434659"/>
                      <a:pt x="91083" y="456786"/>
                    </a:cubicBezTo>
                    <a:cubicBezTo>
                      <a:pt x="128305" y="470509"/>
                      <a:pt x="164841" y="472396"/>
                      <a:pt x="196746" y="453013"/>
                    </a:cubicBezTo>
                    <a:cubicBezTo>
                      <a:pt x="194687" y="444608"/>
                      <a:pt x="189198" y="422308"/>
                      <a:pt x="182337" y="392119"/>
                    </a:cubicBezTo>
                    <a:cubicBezTo>
                      <a:pt x="179250" y="378397"/>
                      <a:pt x="151119" y="342890"/>
                      <a:pt x="147688" y="326595"/>
                    </a:cubicBezTo>
                    <a:cubicBezTo>
                      <a:pt x="130706" y="246833"/>
                      <a:pt x="125217" y="186968"/>
                      <a:pt x="129334" y="135681"/>
                    </a:cubicBezTo>
                    <a:cubicBezTo>
                      <a:pt x="133279" y="85251"/>
                      <a:pt x="128648" y="37565"/>
                      <a:pt x="122987" y="0"/>
                    </a:cubicBezTo>
                    <a:cubicBezTo>
                      <a:pt x="84222" y="16124"/>
                      <a:pt x="37051" y="38938"/>
                      <a:pt x="0" y="67240"/>
                    </a:cubicBezTo>
                    <a:cubicBezTo>
                      <a:pt x="0" y="67755"/>
                      <a:pt x="171" y="68441"/>
                      <a:pt x="343" y="68956"/>
                    </a:cubicBezTo>
                    <a:cubicBezTo>
                      <a:pt x="11493" y="124874"/>
                      <a:pt x="20241" y="188169"/>
                      <a:pt x="21784" y="21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82" name="Google Shape;3782;p4"/>
            <p:cNvSpPr/>
            <p:nvPr/>
          </p:nvSpPr>
          <p:spPr>
            <a:xfrm>
              <a:off x="4548449" y="5931289"/>
              <a:ext cx="743585" cy="194989"/>
            </a:xfrm>
            <a:custGeom>
              <a:avLst/>
              <a:gdLst/>
              <a:ahLst/>
              <a:cxnLst/>
              <a:rect l="l" t="t" r="r" b="b"/>
              <a:pathLst>
                <a:path w="743585" h="194989" extrusionOk="0">
                  <a:moveTo>
                    <a:pt x="743414" y="158322"/>
                  </a:moveTo>
                  <a:cubicBezTo>
                    <a:pt x="743414" y="158322"/>
                    <a:pt x="710995" y="112010"/>
                    <a:pt x="678919" y="71700"/>
                  </a:cubicBezTo>
                  <a:cubicBezTo>
                    <a:pt x="646842" y="31390"/>
                    <a:pt x="608763" y="0"/>
                    <a:pt x="608763" y="0"/>
                  </a:cubicBezTo>
                  <a:cubicBezTo>
                    <a:pt x="608763" y="0"/>
                    <a:pt x="576686" y="51974"/>
                    <a:pt x="608763" y="79419"/>
                  </a:cubicBezTo>
                  <a:cubicBezTo>
                    <a:pt x="640839" y="106863"/>
                    <a:pt x="651645" y="119042"/>
                    <a:pt x="651645" y="119042"/>
                  </a:cubicBezTo>
                  <a:cubicBezTo>
                    <a:pt x="651645" y="119042"/>
                    <a:pt x="599672" y="136710"/>
                    <a:pt x="523169" y="142370"/>
                  </a:cubicBezTo>
                  <a:cubicBezTo>
                    <a:pt x="444264" y="148202"/>
                    <a:pt x="348893" y="150947"/>
                    <a:pt x="286628" y="138597"/>
                  </a:cubicBezTo>
                  <a:cubicBezTo>
                    <a:pt x="230366" y="127447"/>
                    <a:pt x="158494" y="52317"/>
                    <a:pt x="99659" y="56777"/>
                  </a:cubicBezTo>
                  <a:cubicBezTo>
                    <a:pt x="40824" y="61237"/>
                    <a:pt x="0" y="109265"/>
                    <a:pt x="0" y="109265"/>
                  </a:cubicBezTo>
                  <a:cubicBezTo>
                    <a:pt x="0" y="109265"/>
                    <a:pt x="30704" y="79762"/>
                    <a:pt x="111324" y="136881"/>
                  </a:cubicBezTo>
                  <a:cubicBezTo>
                    <a:pt x="191943" y="194001"/>
                    <a:pt x="434659" y="195717"/>
                    <a:pt x="489720" y="194859"/>
                  </a:cubicBezTo>
                  <a:cubicBezTo>
                    <a:pt x="544610" y="194001"/>
                    <a:pt x="743586" y="158494"/>
                    <a:pt x="743586" y="158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3" name="Google Shape;3783;p4"/>
            <p:cNvGrpSpPr/>
            <p:nvPr/>
          </p:nvGrpSpPr>
          <p:grpSpPr>
            <a:xfrm>
              <a:off x="5119462" y="4965571"/>
              <a:ext cx="293502" cy="153488"/>
              <a:chOff x="5119462" y="4965571"/>
              <a:chExt cx="293502" cy="153488"/>
            </a:xfrm>
          </p:grpSpPr>
          <p:sp>
            <p:nvSpPr>
              <p:cNvPr id="3784" name="Google Shape;3784;p4"/>
              <p:cNvSpPr/>
              <p:nvPr/>
            </p:nvSpPr>
            <p:spPr>
              <a:xfrm>
                <a:off x="5119462" y="4965571"/>
                <a:ext cx="293502" cy="142713"/>
              </a:xfrm>
              <a:custGeom>
                <a:avLst/>
                <a:gdLst/>
                <a:ahLst/>
                <a:cxnLst/>
                <a:rect l="l" t="t" r="r" b="b"/>
                <a:pathLst>
                  <a:path w="293502" h="142713" extrusionOk="0">
                    <a:moveTo>
                      <a:pt x="118027" y="57977"/>
                    </a:moveTo>
                    <a:cubicBezTo>
                      <a:pt x="67597" y="60207"/>
                      <a:pt x="63137" y="90054"/>
                      <a:pt x="21798" y="110637"/>
                    </a:cubicBezTo>
                    <a:cubicBezTo>
                      <a:pt x="-4446" y="123674"/>
                      <a:pt x="-2903" y="134995"/>
                      <a:pt x="5331" y="142714"/>
                    </a:cubicBezTo>
                    <a:cubicBezTo>
                      <a:pt x="48042" y="114411"/>
                      <a:pt x="55246" y="90054"/>
                      <a:pt x="92640" y="80963"/>
                    </a:cubicBezTo>
                    <a:cubicBezTo>
                      <a:pt x="134837" y="70671"/>
                      <a:pt x="223518" y="113039"/>
                      <a:pt x="223518" y="113039"/>
                    </a:cubicBezTo>
                    <a:lnTo>
                      <a:pt x="293503" y="0"/>
                    </a:lnTo>
                    <a:cubicBezTo>
                      <a:pt x="293503" y="0"/>
                      <a:pt x="168457" y="55919"/>
                      <a:pt x="118027" y="58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5" name="Google Shape;3785;p4"/>
              <p:cNvSpPr/>
              <p:nvPr/>
            </p:nvSpPr>
            <p:spPr>
              <a:xfrm>
                <a:off x="5124793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87309" y="1612"/>
                    </a:moveTo>
                    <a:cubicBezTo>
                      <a:pt x="49915" y="10703"/>
                      <a:pt x="42711" y="35231"/>
                      <a:pt x="0" y="63363"/>
                    </a:cubicBezTo>
                    <a:cubicBezTo>
                      <a:pt x="4631" y="67651"/>
                      <a:pt x="11493" y="70910"/>
                      <a:pt x="16467" y="72625"/>
                    </a:cubicBezTo>
                    <a:cubicBezTo>
                      <a:pt x="30189" y="77257"/>
                      <a:pt x="87995" y="72454"/>
                      <a:pt x="137911" y="56673"/>
                    </a:cubicBezTo>
                    <a:cubicBezTo>
                      <a:pt x="187655" y="40892"/>
                      <a:pt x="218187" y="33688"/>
                      <a:pt x="218187" y="33688"/>
                    </a:cubicBezTo>
                    <a:cubicBezTo>
                      <a:pt x="218187" y="33688"/>
                      <a:pt x="129505" y="-8680"/>
                      <a:pt x="87309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6" name="Google Shape;3786;p4"/>
            <p:cNvGrpSpPr/>
            <p:nvPr/>
          </p:nvGrpSpPr>
          <p:grpSpPr>
            <a:xfrm>
              <a:off x="5634753" y="4972604"/>
              <a:ext cx="278236" cy="146455"/>
              <a:chOff x="5634753" y="4972604"/>
              <a:chExt cx="278236" cy="146455"/>
            </a:xfrm>
          </p:grpSpPr>
          <p:sp>
            <p:nvSpPr>
              <p:cNvPr id="3787" name="Google Shape;3787;p4"/>
              <p:cNvSpPr/>
              <p:nvPr/>
            </p:nvSpPr>
            <p:spPr>
              <a:xfrm>
                <a:off x="5634753" y="4972604"/>
                <a:ext cx="278236" cy="135680"/>
              </a:xfrm>
              <a:custGeom>
                <a:avLst/>
                <a:gdLst/>
                <a:ahLst/>
                <a:cxnLst/>
                <a:rect l="l" t="t" r="r" b="b"/>
                <a:pathLst>
                  <a:path w="278236" h="135680" extrusionOk="0">
                    <a:moveTo>
                      <a:pt x="160210" y="50945"/>
                    </a:moveTo>
                    <a:cubicBezTo>
                      <a:pt x="210640" y="53175"/>
                      <a:pt x="215099" y="83021"/>
                      <a:pt x="256438" y="103605"/>
                    </a:cubicBezTo>
                    <a:cubicBezTo>
                      <a:pt x="282683" y="116641"/>
                      <a:pt x="281139" y="127962"/>
                      <a:pt x="272905" y="135681"/>
                    </a:cubicBezTo>
                    <a:cubicBezTo>
                      <a:pt x="230194" y="107378"/>
                      <a:pt x="222990" y="83021"/>
                      <a:pt x="185596" y="73930"/>
                    </a:cubicBezTo>
                    <a:cubicBezTo>
                      <a:pt x="143400" y="63638"/>
                      <a:pt x="54718" y="106006"/>
                      <a:pt x="54718" y="106006"/>
                    </a:cubicBezTo>
                    <a:lnTo>
                      <a:pt x="0" y="0"/>
                    </a:lnTo>
                    <a:cubicBezTo>
                      <a:pt x="0" y="0"/>
                      <a:pt x="109780" y="48715"/>
                      <a:pt x="160210" y="509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"/>
              <p:cNvSpPr/>
              <p:nvPr/>
            </p:nvSpPr>
            <p:spPr>
              <a:xfrm>
                <a:off x="5689472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130878" y="1612"/>
                    </a:moveTo>
                    <a:cubicBezTo>
                      <a:pt x="168272" y="10703"/>
                      <a:pt x="175476" y="35231"/>
                      <a:pt x="218187" y="63363"/>
                    </a:cubicBezTo>
                    <a:cubicBezTo>
                      <a:pt x="213556" y="67651"/>
                      <a:pt x="206695" y="70910"/>
                      <a:pt x="201720" y="72625"/>
                    </a:cubicBezTo>
                    <a:cubicBezTo>
                      <a:pt x="187998" y="77257"/>
                      <a:pt x="130192" y="72454"/>
                      <a:pt x="80276" y="56673"/>
                    </a:cubicBezTo>
                    <a:cubicBezTo>
                      <a:pt x="30532" y="40892"/>
                      <a:pt x="0" y="33688"/>
                      <a:pt x="0" y="33688"/>
                    </a:cubicBezTo>
                    <a:cubicBezTo>
                      <a:pt x="0" y="33688"/>
                      <a:pt x="88681" y="-8680"/>
                      <a:pt x="130878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89" name="Google Shape;3789;p4"/>
            <p:cNvSpPr/>
            <p:nvPr/>
          </p:nvSpPr>
          <p:spPr>
            <a:xfrm>
              <a:off x="5328174" y="4940013"/>
              <a:ext cx="378275" cy="464848"/>
            </a:xfrm>
            <a:custGeom>
              <a:avLst/>
              <a:gdLst/>
              <a:ahLst/>
              <a:cxnLst/>
              <a:rect l="l" t="t" r="r" b="b"/>
              <a:pathLst>
                <a:path w="378275" h="464848" extrusionOk="0">
                  <a:moveTo>
                    <a:pt x="118067" y="0"/>
                  </a:moveTo>
                  <a:cubicBezTo>
                    <a:pt x="118067" y="0"/>
                    <a:pt x="28014" y="58320"/>
                    <a:pt x="13948" y="95028"/>
                  </a:cubicBezTo>
                  <a:cubicBezTo>
                    <a:pt x="-117" y="131735"/>
                    <a:pt x="-8694" y="159180"/>
                    <a:pt x="13948" y="183538"/>
                  </a:cubicBezTo>
                  <a:cubicBezTo>
                    <a:pt x="36590" y="207895"/>
                    <a:pt x="18580" y="267760"/>
                    <a:pt x="44481" y="334142"/>
                  </a:cubicBezTo>
                  <a:cubicBezTo>
                    <a:pt x="70211" y="400353"/>
                    <a:pt x="118067" y="464848"/>
                    <a:pt x="191997" y="464848"/>
                  </a:cubicBezTo>
                  <a:cubicBezTo>
                    <a:pt x="259752" y="464848"/>
                    <a:pt x="330079" y="376681"/>
                    <a:pt x="340028" y="334142"/>
                  </a:cubicBezTo>
                  <a:cubicBezTo>
                    <a:pt x="354437" y="272219"/>
                    <a:pt x="359754" y="209096"/>
                    <a:pt x="369703" y="183538"/>
                  </a:cubicBezTo>
                  <a:cubicBezTo>
                    <a:pt x="384969" y="143914"/>
                    <a:pt x="377937" y="123502"/>
                    <a:pt x="363528" y="95028"/>
                  </a:cubicBezTo>
                  <a:cubicBezTo>
                    <a:pt x="357524" y="83192"/>
                    <a:pt x="340028" y="53861"/>
                    <a:pt x="306751" y="32591"/>
                  </a:cubicBezTo>
                  <a:cubicBezTo>
                    <a:pt x="271759" y="10292"/>
                    <a:pt x="118239" y="0"/>
                    <a:pt x="118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0" name="Google Shape;3790;p4"/>
            <p:cNvSpPr/>
            <p:nvPr/>
          </p:nvSpPr>
          <p:spPr>
            <a:xfrm>
              <a:off x="5372052" y="4915141"/>
              <a:ext cx="296236" cy="463475"/>
            </a:xfrm>
            <a:custGeom>
              <a:avLst/>
              <a:gdLst/>
              <a:ahLst/>
              <a:cxnLst/>
              <a:rect l="l" t="t" r="r" b="b"/>
              <a:pathLst>
                <a:path w="296236" h="463475" extrusionOk="0">
                  <a:moveTo>
                    <a:pt x="148805" y="0"/>
                  </a:moveTo>
                  <a:lnTo>
                    <a:pt x="148805" y="0"/>
                  </a:lnTo>
                  <a:cubicBezTo>
                    <a:pt x="148805" y="0"/>
                    <a:pt x="148290" y="0"/>
                    <a:pt x="147947" y="0"/>
                  </a:cubicBezTo>
                  <a:cubicBezTo>
                    <a:pt x="147604" y="0"/>
                    <a:pt x="147433" y="0"/>
                    <a:pt x="147090" y="0"/>
                  </a:cubicBezTo>
                  <a:lnTo>
                    <a:pt x="147090" y="0"/>
                  </a:lnTo>
                  <a:cubicBezTo>
                    <a:pt x="81908" y="1372"/>
                    <a:pt x="-6945" y="75302"/>
                    <a:pt x="431" y="128648"/>
                  </a:cubicBezTo>
                  <a:cubicBezTo>
                    <a:pt x="7807" y="182508"/>
                    <a:pt x="21529" y="215614"/>
                    <a:pt x="26161" y="262613"/>
                  </a:cubicBezTo>
                  <a:cubicBezTo>
                    <a:pt x="30792" y="309613"/>
                    <a:pt x="33022" y="375995"/>
                    <a:pt x="80021" y="419564"/>
                  </a:cubicBezTo>
                  <a:cubicBezTo>
                    <a:pt x="121875" y="458329"/>
                    <a:pt x="121532" y="463304"/>
                    <a:pt x="148119" y="463476"/>
                  </a:cubicBezTo>
                  <a:cubicBezTo>
                    <a:pt x="171104" y="463476"/>
                    <a:pt x="174191" y="458501"/>
                    <a:pt x="216216" y="419564"/>
                  </a:cubicBezTo>
                  <a:cubicBezTo>
                    <a:pt x="263216" y="375995"/>
                    <a:pt x="265446" y="309613"/>
                    <a:pt x="270077" y="262613"/>
                  </a:cubicBezTo>
                  <a:cubicBezTo>
                    <a:pt x="274708" y="215614"/>
                    <a:pt x="288431" y="182508"/>
                    <a:pt x="295807" y="128648"/>
                  </a:cubicBezTo>
                  <a:cubicBezTo>
                    <a:pt x="303183" y="75302"/>
                    <a:pt x="214158" y="1372"/>
                    <a:pt x="149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1" name="Google Shape;3791;p4"/>
            <p:cNvSpPr/>
            <p:nvPr/>
          </p:nvSpPr>
          <p:spPr>
            <a:xfrm>
              <a:off x="5291863" y="5274155"/>
              <a:ext cx="133965" cy="124016"/>
            </a:xfrm>
            <a:custGeom>
              <a:avLst/>
              <a:gdLst/>
              <a:ahLst/>
              <a:cxnLst/>
              <a:rect l="l" t="t" r="r" b="b"/>
              <a:pathLst>
                <a:path w="133965" h="124016" extrusionOk="0">
                  <a:moveTo>
                    <a:pt x="0" y="124016"/>
                  </a:moveTo>
                  <a:cubicBezTo>
                    <a:pt x="0" y="124016"/>
                    <a:pt x="52488" y="122644"/>
                    <a:pt x="80277" y="113553"/>
                  </a:cubicBezTo>
                  <a:cubicBezTo>
                    <a:pt x="108064" y="104462"/>
                    <a:pt x="133965" y="87481"/>
                    <a:pt x="133965" y="87481"/>
                  </a:cubicBezTo>
                  <a:lnTo>
                    <a:pt x="80791" y="0"/>
                  </a:lnTo>
                  <a:cubicBezTo>
                    <a:pt x="80791" y="0"/>
                    <a:pt x="38594" y="91083"/>
                    <a:pt x="172" y="124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2" name="Google Shape;3792;p4"/>
            <p:cNvSpPr/>
            <p:nvPr/>
          </p:nvSpPr>
          <p:spPr>
            <a:xfrm>
              <a:off x="5402158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19554" y="187"/>
                  </a:moveTo>
                  <a:cubicBezTo>
                    <a:pt x="8577" y="-2215"/>
                    <a:pt x="171" y="19055"/>
                    <a:pt x="0" y="34664"/>
                  </a:cubicBezTo>
                  <a:cubicBezTo>
                    <a:pt x="23671" y="57649"/>
                    <a:pt x="55233" y="49416"/>
                    <a:pt x="55233" y="49416"/>
                  </a:cubicBezTo>
                  <a:cubicBezTo>
                    <a:pt x="55233" y="49416"/>
                    <a:pt x="55233" y="8249"/>
                    <a:pt x="1972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3" name="Google Shape;3793;p4"/>
            <p:cNvSpPr/>
            <p:nvPr/>
          </p:nvSpPr>
          <p:spPr>
            <a:xfrm>
              <a:off x="5579520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35678" y="187"/>
                  </a:moveTo>
                  <a:cubicBezTo>
                    <a:pt x="46656" y="-2215"/>
                    <a:pt x="55061" y="19055"/>
                    <a:pt x="55233" y="34664"/>
                  </a:cubicBezTo>
                  <a:cubicBezTo>
                    <a:pt x="31562" y="57649"/>
                    <a:pt x="0" y="49416"/>
                    <a:pt x="0" y="49416"/>
                  </a:cubicBezTo>
                  <a:cubicBezTo>
                    <a:pt x="0" y="49416"/>
                    <a:pt x="0" y="8249"/>
                    <a:pt x="35507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4" name="Google Shape;3794;p4"/>
            <p:cNvSpPr/>
            <p:nvPr/>
          </p:nvSpPr>
          <p:spPr>
            <a:xfrm>
              <a:off x="5419482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5" name="Google Shape;3795;p4"/>
            <p:cNvSpPr/>
            <p:nvPr/>
          </p:nvSpPr>
          <p:spPr>
            <a:xfrm>
              <a:off x="5598560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6" name="Google Shape;3796;p4"/>
            <p:cNvSpPr/>
            <p:nvPr/>
          </p:nvSpPr>
          <p:spPr>
            <a:xfrm>
              <a:off x="5463923" y="5280726"/>
              <a:ext cx="106664" cy="24971"/>
            </a:xfrm>
            <a:custGeom>
              <a:avLst/>
              <a:gdLst/>
              <a:ahLst/>
              <a:cxnLst/>
              <a:rect l="l" t="t" r="r" b="b"/>
              <a:pathLst>
                <a:path w="106664" h="24971" extrusionOk="0">
                  <a:moveTo>
                    <a:pt x="95186" y="1491"/>
                  </a:moveTo>
                  <a:cubicBezTo>
                    <a:pt x="84208" y="7666"/>
                    <a:pt x="61909" y="11612"/>
                    <a:pt x="53332" y="13155"/>
                  </a:cubicBezTo>
                  <a:cubicBezTo>
                    <a:pt x="44756" y="11783"/>
                    <a:pt x="22457" y="7666"/>
                    <a:pt x="11479" y="1491"/>
                  </a:cubicBezTo>
                  <a:cubicBezTo>
                    <a:pt x="-2244" y="-6228"/>
                    <a:pt x="-5331" y="18301"/>
                    <a:pt x="11479" y="22933"/>
                  </a:cubicBezTo>
                  <a:cubicBezTo>
                    <a:pt x="24687" y="26535"/>
                    <a:pt x="45099" y="24476"/>
                    <a:pt x="53332" y="23447"/>
                  </a:cubicBezTo>
                  <a:cubicBezTo>
                    <a:pt x="61566" y="24476"/>
                    <a:pt x="81978" y="26535"/>
                    <a:pt x="95186" y="22933"/>
                  </a:cubicBezTo>
                  <a:cubicBezTo>
                    <a:pt x="111996" y="18301"/>
                    <a:pt x="108908" y="-6056"/>
                    <a:pt x="95186" y="1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7" name="Google Shape;3797;p4"/>
            <p:cNvSpPr/>
            <p:nvPr/>
          </p:nvSpPr>
          <p:spPr>
            <a:xfrm>
              <a:off x="5470942" y="5309833"/>
              <a:ext cx="99659" cy="36725"/>
            </a:xfrm>
            <a:custGeom>
              <a:avLst/>
              <a:gdLst/>
              <a:ahLst/>
              <a:cxnLst/>
              <a:rect l="l" t="t" r="r" b="b"/>
              <a:pathLst>
                <a:path w="99659" h="36725" extrusionOk="0">
                  <a:moveTo>
                    <a:pt x="0" y="20584"/>
                  </a:moveTo>
                  <a:cubicBezTo>
                    <a:pt x="0" y="20584"/>
                    <a:pt x="28989" y="26759"/>
                    <a:pt x="38938" y="15266"/>
                  </a:cubicBezTo>
                  <a:cubicBezTo>
                    <a:pt x="48886" y="3774"/>
                    <a:pt x="49229" y="0"/>
                    <a:pt x="49229" y="0"/>
                  </a:cubicBezTo>
                  <a:cubicBezTo>
                    <a:pt x="49229" y="0"/>
                    <a:pt x="56605" y="13723"/>
                    <a:pt x="70328" y="17496"/>
                  </a:cubicBezTo>
                  <a:cubicBezTo>
                    <a:pt x="84050" y="21270"/>
                    <a:pt x="99659" y="18354"/>
                    <a:pt x="99659" y="18354"/>
                  </a:cubicBezTo>
                  <a:cubicBezTo>
                    <a:pt x="99659" y="18354"/>
                    <a:pt x="83879" y="37394"/>
                    <a:pt x="49229" y="36708"/>
                  </a:cubicBezTo>
                  <a:cubicBezTo>
                    <a:pt x="14580" y="36022"/>
                    <a:pt x="0" y="20755"/>
                    <a:pt x="0" y="20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8" name="Google Shape;3798;p4"/>
            <p:cNvSpPr/>
            <p:nvPr/>
          </p:nvSpPr>
          <p:spPr>
            <a:xfrm>
              <a:off x="5358761" y="4901950"/>
              <a:ext cx="323678" cy="179918"/>
            </a:xfrm>
            <a:custGeom>
              <a:avLst/>
              <a:gdLst/>
              <a:ahLst/>
              <a:cxnLst/>
              <a:rect l="l" t="t" r="r" b="b"/>
              <a:pathLst>
                <a:path w="323678" h="179918" extrusionOk="0">
                  <a:moveTo>
                    <a:pt x="13379" y="179919"/>
                  </a:moveTo>
                  <a:cubicBezTo>
                    <a:pt x="13379" y="179919"/>
                    <a:pt x="54890" y="98613"/>
                    <a:pt x="98458" y="107704"/>
                  </a:cubicBezTo>
                  <a:cubicBezTo>
                    <a:pt x="142027" y="116795"/>
                    <a:pt x="139626" y="134292"/>
                    <a:pt x="167071" y="137036"/>
                  </a:cubicBezTo>
                  <a:cubicBezTo>
                    <a:pt x="194516" y="139780"/>
                    <a:pt x="211840" y="99642"/>
                    <a:pt x="248376" y="108905"/>
                  </a:cubicBezTo>
                  <a:cubicBezTo>
                    <a:pt x="276164" y="115938"/>
                    <a:pt x="323678" y="162766"/>
                    <a:pt x="323678" y="162766"/>
                  </a:cubicBezTo>
                  <a:cubicBezTo>
                    <a:pt x="323678" y="162766"/>
                    <a:pt x="314244" y="86435"/>
                    <a:pt x="313386" y="86092"/>
                  </a:cubicBezTo>
                  <a:cubicBezTo>
                    <a:pt x="312529" y="85748"/>
                    <a:pt x="249577" y="4786"/>
                    <a:pt x="167071" y="155"/>
                  </a:cubicBezTo>
                  <a:cubicBezTo>
                    <a:pt x="84736" y="-4477"/>
                    <a:pt x="0" y="96383"/>
                    <a:pt x="0" y="96383"/>
                  </a:cubicBezTo>
                  <a:lnTo>
                    <a:pt x="13379" y="179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9" name="Google Shape;3799;p4"/>
          <p:cNvSpPr/>
          <p:nvPr/>
        </p:nvSpPr>
        <p:spPr>
          <a:xfrm rot="-384104">
            <a:off x="6353448" y="3500908"/>
            <a:ext cx="1867134" cy="87057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800" name="Google Shape;3800;p4" descr="תמונה שמכילה צורת בעל חיים, סרט מצויר, אומנות, דינוזאור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2792" y="2729130"/>
            <a:ext cx="1983113" cy="913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1" name="Google Shape;3801;p4"/>
          <p:cNvGrpSpPr/>
          <p:nvPr/>
        </p:nvGrpSpPr>
        <p:grpSpPr>
          <a:xfrm>
            <a:off x="405469" y="4321715"/>
            <a:ext cx="225163" cy="213705"/>
            <a:chOff x="6324982" y="3464335"/>
            <a:chExt cx="1173397" cy="1113686"/>
          </a:xfrm>
        </p:grpSpPr>
        <p:grpSp>
          <p:nvGrpSpPr>
            <p:cNvPr id="3802" name="Google Shape;3802;p4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3803" name="Google Shape;3803;p4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217157" h="295547" extrusionOk="0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avLst/>
                <a:gdLst/>
                <a:ahLst/>
                <a:cxnLst/>
                <a:rect l="l" t="t" r="r" b="b"/>
                <a:pathLst>
                  <a:path w="100174" h="115097" extrusionOk="0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5" name="Google Shape;3805;p4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3806" name="Google Shape;3806;p4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avLst/>
                <a:gdLst/>
                <a:ahLst/>
                <a:cxnLst/>
                <a:rect l="l" t="t" r="r" b="b"/>
                <a:pathLst>
                  <a:path w="150318" h="326937" extrusionOk="0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7" name="Google Shape;3807;p4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avLst/>
                <a:gdLst/>
                <a:ahLst/>
                <a:cxnLst/>
                <a:rect l="l" t="t" r="r" b="b"/>
                <a:pathLst>
                  <a:path w="112866" h="86824" extrusionOk="0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8" name="Google Shape;3808;p4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avLst/>
                <a:gdLst/>
                <a:ahLst/>
                <a:cxnLst/>
                <a:rect l="l" t="t" r="r" b="b"/>
                <a:pathLst>
                  <a:path w="68901" h="90886" extrusionOk="0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9" name="Google Shape;3809;p4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3810" name="Google Shape;3810;p4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avLst/>
                <a:gdLst/>
                <a:ahLst/>
                <a:cxnLst/>
                <a:rect l="l" t="t" r="r" b="b"/>
                <a:pathLst>
                  <a:path w="65887" h="118699" extrusionOk="0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1" name="Google Shape;3811;p4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57465" h="124702" extrusionOk="0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12" name="Google Shape;3812;p4"/>
            <p:cNvSpPr/>
            <p:nvPr/>
          </p:nvSpPr>
          <p:spPr>
            <a:xfrm>
              <a:off x="7417129" y="4389400"/>
              <a:ext cx="81250" cy="183789"/>
            </a:xfrm>
            <a:custGeom>
              <a:avLst/>
              <a:gdLst/>
              <a:ahLst/>
              <a:cxnLst/>
              <a:rect l="l" t="t" r="r" b="b"/>
              <a:pathLst>
                <a:path w="81250" h="183789" extrusionOk="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13" name="Google Shape;3813;p4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3814" name="Google Shape;3814;p4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avLst/>
                <a:gdLst/>
                <a:ahLst/>
                <a:cxnLst/>
                <a:rect l="l" t="t" r="r" b="b"/>
                <a:pathLst>
                  <a:path w="946163" h="780636" extrusionOk="0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5" name="Google Shape;3815;p4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avLst/>
                <a:gdLst/>
                <a:ahLst/>
                <a:cxnLst/>
                <a:rect l="l" t="t" r="r" b="b"/>
                <a:pathLst>
                  <a:path w="446666" h="150603" extrusionOk="0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16" name="Google Shape;3816;p4"/>
            <p:cNvSpPr/>
            <p:nvPr/>
          </p:nvSpPr>
          <p:spPr>
            <a:xfrm>
              <a:off x="6542577" y="3464335"/>
              <a:ext cx="98032" cy="201438"/>
            </a:xfrm>
            <a:custGeom>
              <a:avLst/>
              <a:gdLst/>
              <a:ahLst/>
              <a:cxnLst/>
              <a:rect l="l" t="t" r="r" b="b"/>
              <a:pathLst>
                <a:path w="98032" h="201438" extrusionOk="0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4"/>
            <p:cNvSpPr/>
            <p:nvPr/>
          </p:nvSpPr>
          <p:spPr>
            <a:xfrm>
              <a:off x="6489663" y="3592687"/>
              <a:ext cx="198521" cy="237694"/>
            </a:xfrm>
            <a:custGeom>
              <a:avLst/>
              <a:gdLst/>
              <a:ahLst/>
              <a:cxnLst/>
              <a:rect l="l" t="t" r="r" b="b"/>
              <a:pathLst>
                <a:path w="198521" h="237694" extrusionOk="0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18" name="Google Shape;3818;p4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3819" name="Google Shape;3819;p4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avLst/>
                <a:gdLst/>
                <a:ahLst/>
                <a:cxnLst/>
                <a:rect l="l" t="t" r="r" b="b"/>
                <a:pathLst>
                  <a:path w="192959" h="208823" extrusionOk="0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0" name="Google Shape;3820;p4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avLst/>
                <a:gdLst/>
                <a:ahLst/>
                <a:cxnLst/>
                <a:rect l="l" t="t" r="r" b="b"/>
                <a:pathLst>
                  <a:path w="107457" h="118356" extrusionOk="0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21" name="Google Shape;3821;p4"/>
            <p:cNvSpPr/>
            <p:nvPr/>
          </p:nvSpPr>
          <p:spPr>
            <a:xfrm>
              <a:off x="6620997" y="3492466"/>
              <a:ext cx="99888" cy="201438"/>
            </a:xfrm>
            <a:custGeom>
              <a:avLst/>
              <a:gdLst/>
              <a:ahLst/>
              <a:cxnLst/>
              <a:rect l="l" t="t" r="r" b="b"/>
              <a:pathLst>
                <a:path w="99888" h="201438" extrusionOk="0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"/>
            <p:cNvSpPr/>
            <p:nvPr/>
          </p:nvSpPr>
          <p:spPr>
            <a:xfrm>
              <a:off x="6450845" y="3662708"/>
              <a:ext cx="85601" cy="72200"/>
            </a:xfrm>
            <a:custGeom>
              <a:avLst/>
              <a:gdLst/>
              <a:ahLst/>
              <a:cxnLst/>
              <a:rect l="l" t="t" r="r" b="b"/>
              <a:pathLst>
                <a:path w="85601" h="72200" extrusionOk="0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"/>
            <p:cNvSpPr/>
            <p:nvPr/>
          </p:nvSpPr>
          <p:spPr>
            <a:xfrm>
              <a:off x="6479047" y="3684818"/>
              <a:ext cx="40976" cy="36072"/>
            </a:xfrm>
            <a:custGeom>
              <a:avLst/>
              <a:gdLst/>
              <a:ahLst/>
              <a:cxnLst/>
              <a:rect l="l" t="t" r="r" b="b"/>
              <a:pathLst>
                <a:path w="40976" h="36072" extrusionOk="0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"/>
            <p:cNvSpPr/>
            <p:nvPr/>
          </p:nvSpPr>
          <p:spPr>
            <a:xfrm>
              <a:off x="6489663" y="3694014"/>
              <a:ext cx="9948" cy="9948"/>
            </a:xfrm>
            <a:custGeom>
              <a:avLst/>
              <a:gdLst/>
              <a:ahLst/>
              <a:cxnLst/>
              <a:rect l="l" t="t" r="r" b="b"/>
              <a:pathLst>
                <a:path w="9948" h="9948" extrusionOk="0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"/>
            <p:cNvSpPr/>
            <p:nvPr/>
          </p:nvSpPr>
          <p:spPr>
            <a:xfrm>
              <a:off x="7321072" y="3933986"/>
              <a:ext cx="133353" cy="169718"/>
            </a:xfrm>
            <a:custGeom>
              <a:avLst/>
              <a:gdLst/>
              <a:ahLst/>
              <a:cxnLst/>
              <a:rect l="l" t="t" r="r" b="b"/>
              <a:pathLst>
                <a:path w="133353" h="169718" extrusionOk="0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"/>
            <p:cNvSpPr/>
            <p:nvPr/>
          </p:nvSpPr>
          <p:spPr>
            <a:xfrm>
              <a:off x="6637255" y="3521969"/>
              <a:ext cx="50868" cy="111494"/>
            </a:xfrm>
            <a:custGeom>
              <a:avLst/>
              <a:gdLst/>
              <a:ahLst/>
              <a:cxnLst/>
              <a:rect l="l" t="t" r="r" b="b"/>
              <a:pathLst>
                <a:path w="50868" h="111494" extrusionOk="0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"/>
            <p:cNvSpPr/>
            <p:nvPr/>
          </p:nvSpPr>
          <p:spPr>
            <a:xfrm>
              <a:off x="6562525" y="3492294"/>
              <a:ext cx="40519" cy="91082"/>
            </a:xfrm>
            <a:custGeom>
              <a:avLst/>
              <a:gdLst/>
              <a:ahLst/>
              <a:cxnLst/>
              <a:rect l="l" t="t" r="r" b="b"/>
              <a:pathLst>
                <a:path w="40519" h="91082" extrusionOk="0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"/>
            <p:cNvSpPr/>
            <p:nvPr/>
          </p:nvSpPr>
          <p:spPr>
            <a:xfrm>
              <a:off x="6325331" y="3734839"/>
              <a:ext cx="53351" cy="69348"/>
            </a:xfrm>
            <a:custGeom>
              <a:avLst/>
              <a:gdLst/>
              <a:ahLst/>
              <a:cxnLst/>
              <a:rect l="l" t="t" r="r" b="b"/>
              <a:pathLst>
                <a:path w="53351" h="69348" extrusionOk="0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9" name="Google Shape;3829;p4"/>
          <p:cNvSpPr/>
          <p:nvPr/>
        </p:nvSpPr>
        <p:spPr>
          <a:xfrm>
            <a:off x="-508725" y="-1768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30" name="Google Shape;3830;p4"/>
          <p:cNvSpPr txBox="1">
            <a:spLocks noGrp="1"/>
          </p:cNvSpPr>
          <p:nvPr>
            <p:ph type="title"/>
          </p:nvPr>
        </p:nvSpPr>
        <p:spPr>
          <a:xfrm>
            <a:off x="490100" y="280650"/>
            <a:ext cx="85179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Need for Rapid First Response</a:t>
            </a:r>
            <a:endParaRPr sz="3800"/>
          </a:p>
        </p:txBody>
      </p:sp>
      <p:sp>
        <p:nvSpPr>
          <p:cNvPr id="3831" name="Google Shape;3831;p4"/>
          <p:cNvSpPr txBox="1">
            <a:spLocks noGrp="1"/>
          </p:cNvSpPr>
          <p:nvPr>
            <p:ph type="subTitle" idx="1"/>
          </p:nvPr>
        </p:nvSpPr>
        <p:spPr>
          <a:xfrm>
            <a:off x="490100" y="1177513"/>
            <a:ext cx="86748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In emergencies, the army and other traditional systems like police and fire services often face delays, which can be critical.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Rapid first response is </a:t>
            </a:r>
            <a:r>
              <a:rPr lang="en" sz="1800" b="1">
                <a:latin typeface="Manrope"/>
                <a:ea typeface="Manrope"/>
                <a:cs typeface="Manrope"/>
                <a:sym typeface="Manrope"/>
              </a:rPr>
              <a:t>essential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in cases such as: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Increase of Terror Attacks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Natural Disasters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Incidents within the community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32" name="Google Shape;383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5"/>
          <p:cNvSpPr/>
          <p:nvPr/>
        </p:nvSpPr>
        <p:spPr>
          <a:xfrm>
            <a:off x="-616425" y="-1229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38" name="Google Shape;3838;p5"/>
          <p:cNvSpPr txBox="1">
            <a:spLocks noGrp="1"/>
          </p:cNvSpPr>
          <p:nvPr>
            <p:ph type="subTitle" idx="1"/>
          </p:nvPr>
        </p:nvSpPr>
        <p:spPr>
          <a:xfrm>
            <a:off x="346800" y="490925"/>
            <a:ext cx="85578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 b="1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Annual Trends Search for 'כיתת כוננות' on Google Trends</a:t>
            </a:r>
            <a:endParaRPr sz="24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39" name="Google Shape;3839;p5"/>
          <p:cNvSpPr/>
          <p:nvPr/>
        </p:nvSpPr>
        <p:spPr>
          <a:xfrm>
            <a:off x="740075" y="1177075"/>
            <a:ext cx="7715977" cy="2415902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0" name="Google Shape;3840;p5"/>
          <p:cNvPicPr preferRelativeResize="0"/>
          <p:nvPr/>
        </p:nvPicPr>
        <p:blipFill rotWithShape="1">
          <a:blip r:embed="rId3">
            <a:alphaModFix/>
          </a:blip>
          <a:srcRect l="2557" t="19468" r="2194" b="10705"/>
          <a:stretch/>
        </p:blipFill>
        <p:spPr>
          <a:xfrm>
            <a:off x="880825" y="1332125"/>
            <a:ext cx="7382351" cy="205925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41" name="Google Shape;3841;p5"/>
          <p:cNvSpPr txBox="1"/>
          <p:nvPr/>
        </p:nvSpPr>
        <p:spPr>
          <a:xfrm>
            <a:off x="5177375" y="3739800"/>
            <a:ext cx="193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07.10.2023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842" name="Google Shape;38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59261">
            <a:off x="3902421" y="3206468"/>
            <a:ext cx="1246106" cy="868362"/>
          </a:xfrm>
          <a:prstGeom prst="rect">
            <a:avLst/>
          </a:prstGeom>
          <a:noFill/>
          <a:ln>
            <a:noFill/>
          </a:ln>
        </p:spPr>
      </p:pic>
      <p:sp>
        <p:nvSpPr>
          <p:cNvPr id="3843" name="Google Shape;384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44" name="Google Shape;3844;p5"/>
          <p:cNvSpPr txBox="1"/>
          <p:nvPr/>
        </p:nvSpPr>
        <p:spPr>
          <a:xfrm>
            <a:off x="5314450" y="3116275"/>
            <a:ext cx="9231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31.10.2023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45" name="Google Shape;3845;p5"/>
          <p:cNvSpPr txBox="1"/>
          <p:nvPr/>
        </p:nvSpPr>
        <p:spPr>
          <a:xfrm>
            <a:off x="7340075" y="3116275"/>
            <a:ext cx="9231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28.04.2024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46" name="Google Shape;3846;p5"/>
          <p:cNvSpPr txBox="1"/>
          <p:nvPr/>
        </p:nvSpPr>
        <p:spPr>
          <a:xfrm>
            <a:off x="2879000" y="3116275"/>
            <a:ext cx="9231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03.10.2023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47" name="Google Shape;3847;p5"/>
          <p:cNvSpPr txBox="1"/>
          <p:nvPr/>
        </p:nvSpPr>
        <p:spPr>
          <a:xfrm>
            <a:off x="821600" y="3116275"/>
            <a:ext cx="9231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07.05.2023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2" name="Google Shape;3852;p6" descr="Bell Tower | Scribblenauts Wiki | Fan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3679" y="1336496"/>
            <a:ext cx="1783719" cy="375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6" descr="תמונה שמכילה יונק, חתול, סרט מצויר, איור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 l="4331" t="-42383" r="-4330" b="42383"/>
          <a:stretch/>
        </p:blipFill>
        <p:spPr>
          <a:xfrm>
            <a:off x="7133762" y="2004975"/>
            <a:ext cx="1210340" cy="121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4" name="Google Shape;3854;p6" descr="alert Vector Icons free download in SVG, PNG Form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4102" y="986555"/>
            <a:ext cx="517756" cy="51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6" descr="alert Vector Icons free download in SVG, PNG Form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237623" y="600352"/>
            <a:ext cx="365357" cy="36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Google Shape;3856;p6" descr="alert Vector Icons free download in SVG, PNG Form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86800" y="672432"/>
            <a:ext cx="160771" cy="16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7" name="Google Shape;3857;p6"/>
          <p:cNvCxnSpPr/>
          <p:nvPr/>
        </p:nvCxnSpPr>
        <p:spPr>
          <a:xfrm rot="10800000" flipH="1">
            <a:off x="2015375" y="2755875"/>
            <a:ext cx="5531700" cy="153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858" name="Google Shape;3858;p6"/>
          <p:cNvSpPr/>
          <p:nvPr/>
        </p:nvSpPr>
        <p:spPr>
          <a:xfrm rot="1183239">
            <a:off x="7577294" y="2742572"/>
            <a:ext cx="105953" cy="45719"/>
          </a:xfrm>
          <a:prstGeom prst="ellipse">
            <a:avLst/>
          </a:prstGeom>
          <a:solidFill>
            <a:srgbClr val="66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9" name="Google Shape;3859;p6"/>
          <p:cNvSpPr/>
          <p:nvPr/>
        </p:nvSpPr>
        <p:spPr>
          <a:xfrm rot="4698162">
            <a:off x="7341792" y="2579258"/>
            <a:ext cx="201904" cy="432088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0" name="Google Shape;3860;p6" descr="תמונה שמכילה עיגול, שחור ולבן, אומנות, יצירתיות&#10;&#10;התיאור נוצר באופן אוטומטי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6628">
            <a:off x="6997864" y="2681598"/>
            <a:ext cx="347429" cy="32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Google Shape;3861;p6" descr="Alert - Free signs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180368" flipH="1">
            <a:off x="6749021" y="2524601"/>
            <a:ext cx="237636" cy="23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Google Shape;386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5200" y="3734675"/>
            <a:ext cx="780349" cy="7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3" name="Google Shape;3863;p6"/>
          <p:cNvSpPr/>
          <p:nvPr/>
        </p:nvSpPr>
        <p:spPr>
          <a:xfrm>
            <a:off x="-312400" y="-899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64" name="Google Shape;3864;p6"/>
          <p:cNvSpPr txBox="1">
            <a:spLocks noGrp="1"/>
          </p:cNvSpPr>
          <p:nvPr>
            <p:ph type="title"/>
          </p:nvPr>
        </p:nvSpPr>
        <p:spPr>
          <a:xfrm>
            <a:off x="527339" y="362124"/>
            <a:ext cx="644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>
                <a:solidFill>
                  <a:srgbClr val="0D0D0D"/>
                </a:solidFill>
              </a:rPr>
              <a:t>The Problem</a:t>
            </a:r>
            <a:endParaRPr sz="3800"/>
          </a:p>
        </p:txBody>
      </p:sp>
      <p:sp>
        <p:nvSpPr>
          <p:cNvPr id="3865" name="Google Shape;3865;p6"/>
          <p:cNvSpPr txBox="1">
            <a:spLocks noGrp="1"/>
          </p:cNvSpPr>
          <p:nvPr>
            <p:ph type="subTitle" idx="1"/>
          </p:nvPr>
        </p:nvSpPr>
        <p:spPr>
          <a:xfrm>
            <a:off x="527348" y="1109775"/>
            <a:ext cx="64494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First response teams lack adequate management tools.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Consequences:</a:t>
            </a: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 Leads to communication breakdowns, delays, and inefficiencies.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Devastating Outcomes:</a:t>
            </a: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 These issues can have devastating consequences during emergencies.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66" name="Google Shape;386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7"/>
          <p:cNvSpPr/>
          <p:nvPr/>
        </p:nvSpPr>
        <p:spPr>
          <a:xfrm>
            <a:off x="5871083" y="5055065"/>
            <a:ext cx="936223" cy="126535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872" name="Google Shape;3872;p7" descr="תמונה שמכילה צעצוע, סרטים מצוירים, אנימציה, סרט מצויר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650" y="3810700"/>
            <a:ext cx="1671075" cy="16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7"/>
          <p:cNvSpPr/>
          <p:nvPr/>
        </p:nvSpPr>
        <p:spPr>
          <a:xfrm>
            <a:off x="-448800" y="-1294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4" name="Google Shape;3874;p7"/>
          <p:cNvSpPr txBox="1">
            <a:spLocks noGrp="1"/>
          </p:cNvSpPr>
          <p:nvPr>
            <p:ph type="title"/>
          </p:nvPr>
        </p:nvSpPr>
        <p:spPr>
          <a:xfrm>
            <a:off x="226525" y="394850"/>
            <a:ext cx="78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Existing FRT Management Tools</a:t>
            </a:r>
            <a:endParaRPr sz="3800"/>
          </a:p>
        </p:txBody>
      </p:sp>
      <p:graphicFrame>
        <p:nvGraphicFramePr>
          <p:cNvPr id="3875" name="Google Shape;3875;p7"/>
          <p:cNvGraphicFramePr/>
          <p:nvPr/>
        </p:nvGraphicFramePr>
        <p:xfrm>
          <a:off x="461010" y="1539880"/>
          <a:ext cx="3000000" cy="3000000"/>
        </p:xfrm>
        <a:graphic>
          <a:graphicData uri="http://schemas.openxmlformats.org/drawingml/2006/table">
            <a:tbl>
              <a:tblPr firstCol="1" bandCol="1">
                <a:gradFill>
                  <a:gsLst>
                    <a:gs pos="0">
                      <a:srgbClr val="98F1FF"/>
                    </a:gs>
                    <a:gs pos="35000">
                      <a:srgbClr val="B7F6FF"/>
                    </a:gs>
                    <a:gs pos="100000">
                      <a:srgbClr val="E1FDFF"/>
                    </a:gs>
                  </a:gsLst>
                  <a:lin ang="16200000" scaled="0"/>
                </a:gradFill>
                <a:tableStyleId>{B44A6D56-9437-4225-88E6-1D80CCEDB291}</a:tableStyleId>
              </a:tblPr>
              <a:tblGrid>
                <a:gridCol w="10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8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2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GPS Tracking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Smart Map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PTT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Chat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SOS Alarm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Groups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Task Assignment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</a:rPr>
                        <a:t>Avuka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</a:rPr>
                        <a:t>AVIA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</a:rPr>
                        <a:t>Zello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rgbClr val="000000"/>
                          </a:solidFill>
                        </a:rPr>
                        <a:t>WhatsApp</a:t>
                      </a:r>
                      <a:endParaRPr sz="14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76" name="Google Shape;3876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p8"/>
          <p:cNvSpPr/>
          <p:nvPr/>
        </p:nvSpPr>
        <p:spPr>
          <a:xfrm>
            <a:off x="-353100" y="-1234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82" name="Google Shape;3882;p8"/>
          <p:cNvSpPr txBox="1">
            <a:spLocks noGrp="1"/>
          </p:cNvSpPr>
          <p:nvPr>
            <p:ph type="title"/>
          </p:nvPr>
        </p:nvSpPr>
        <p:spPr>
          <a:xfrm>
            <a:off x="1425400" y="427200"/>
            <a:ext cx="333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Interviews</a:t>
            </a:r>
            <a:endParaRPr sz="3800"/>
          </a:p>
        </p:txBody>
      </p:sp>
      <p:sp>
        <p:nvSpPr>
          <p:cNvPr id="3883" name="Google Shape;3883;p8"/>
          <p:cNvSpPr txBox="1"/>
          <p:nvPr/>
        </p:nvSpPr>
        <p:spPr>
          <a:xfrm>
            <a:off x="157025" y="1589049"/>
            <a:ext cx="1600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Muli Shpigel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Architect, Director of Engineering and Planning Department, the settlements in the Golan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4" name="Google Shape;3884;p8"/>
          <p:cNvPicPr preferRelativeResize="0"/>
          <p:nvPr/>
        </p:nvPicPr>
        <p:blipFill rotWithShape="1">
          <a:blip r:embed="rId3">
            <a:alphaModFix/>
          </a:blip>
          <a:srcRect b="68106"/>
          <a:stretch/>
        </p:blipFill>
        <p:spPr>
          <a:xfrm>
            <a:off x="472226" y="999909"/>
            <a:ext cx="839895" cy="57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5" name="Google Shape;3885;p8"/>
          <p:cNvPicPr preferRelativeResize="0"/>
          <p:nvPr/>
        </p:nvPicPr>
        <p:blipFill rotWithShape="1">
          <a:blip r:embed="rId4">
            <a:alphaModFix/>
          </a:blip>
          <a:srcRect b="69667"/>
          <a:stretch/>
        </p:blipFill>
        <p:spPr>
          <a:xfrm>
            <a:off x="678407" y="2352637"/>
            <a:ext cx="839895" cy="543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6" name="Google Shape;3886;p8"/>
          <p:cNvSpPr txBox="1"/>
          <p:nvPr/>
        </p:nvSpPr>
        <p:spPr>
          <a:xfrm>
            <a:off x="168274" y="4159037"/>
            <a:ext cx="1600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Roee Tavor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 of CERT in Kanaf settlement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7" name="Google Shape;3887;p8"/>
          <p:cNvSpPr txBox="1"/>
          <p:nvPr/>
        </p:nvSpPr>
        <p:spPr>
          <a:xfrm>
            <a:off x="0" y="2856788"/>
            <a:ext cx="1936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Hagit Geva, Itamar Cohen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 of &amp; Deputy Head of the CERT in Givat Yoav settlement.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8"/>
          <p:cNvSpPr txBox="1"/>
          <p:nvPr/>
        </p:nvSpPr>
        <p:spPr>
          <a:xfrm>
            <a:off x="1852125" y="1136650"/>
            <a:ext cx="68211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Emphasized the need for a system that connects operational teams effectively and facilitates communication.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>
                <a:solidFill>
                  <a:srgbClr val="000000"/>
                </a:solidFill>
                <a:highlight>
                  <a:srgbClr val="D0E9F9"/>
                </a:highlight>
                <a:latin typeface="Calibri"/>
                <a:ea typeface="Calibri"/>
                <a:cs typeface="Calibri"/>
                <a:sym typeface="Calibri"/>
              </a:rPr>
              <a:t>“During the events of 07.10.2023, effective communication between the settlement FRTs could save lives.”</a:t>
            </a:r>
            <a:endParaRPr sz="1400" b="0" i="0" u="none" strike="noStrike" cap="none">
              <a:solidFill>
                <a:srgbClr val="000000"/>
              </a:solidFill>
              <a:highlight>
                <a:srgbClr val="D0E9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9" name="Google Shape;3889;p8"/>
          <p:cNvPicPr preferRelativeResize="0"/>
          <p:nvPr/>
        </p:nvPicPr>
        <p:blipFill rotWithShape="1">
          <a:blip r:embed="rId3">
            <a:alphaModFix/>
          </a:blip>
          <a:srcRect b="68106"/>
          <a:stretch/>
        </p:blipFill>
        <p:spPr>
          <a:xfrm>
            <a:off x="509631" y="3582703"/>
            <a:ext cx="839895" cy="57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890" name="Google Shape;3890;p8"/>
          <p:cNvSpPr txBox="1"/>
          <p:nvPr/>
        </p:nvSpPr>
        <p:spPr>
          <a:xfrm>
            <a:off x="1898050" y="3656225"/>
            <a:ext cx="7012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Highlighted the necessity for simple UI and a technology that functions without GPS, and that they don’t want to replace their existing Walkie Talkies.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>
                <a:solidFill>
                  <a:srgbClr val="000000"/>
                </a:solidFill>
                <a:highlight>
                  <a:srgbClr val="D0E9F9"/>
                </a:highlight>
                <a:latin typeface="Calibri"/>
                <a:ea typeface="Calibri"/>
                <a:cs typeface="Calibri"/>
                <a:sym typeface="Calibri"/>
              </a:rPr>
              <a:t>“Since the blackout on 7.10, we've realized the necessity for technology that works independently of GPS connection”</a:t>
            </a:r>
            <a:endParaRPr sz="1400" b="0" i="0" u="none" strike="noStrike" cap="none">
              <a:solidFill>
                <a:srgbClr val="000000"/>
              </a:solidFill>
              <a:highlight>
                <a:srgbClr val="D0E9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1" name="Google Shape;3891;p8"/>
          <p:cNvSpPr txBox="1"/>
          <p:nvPr/>
        </p:nvSpPr>
        <p:spPr>
          <a:xfrm>
            <a:off x="1859150" y="2251300"/>
            <a:ext cx="7012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Highlighted the importance of user-friendly tech with role-specific functionalities for efficient task management, and the necessity of a strict hierarchy with appropriate permissions.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>
                <a:solidFill>
                  <a:srgbClr val="000000"/>
                </a:solidFill>
                <a:highlight>
                  <a:srgbClr val="D0E9F9"/>
                </a:highlight>
                <a:latin typeface="Calibri"/>
                <a:ea typeface="Calibri"/>
                <a:cs typeface="Calibri"/>
                <a:sym typeface="Calibri"/>
              </a:rPr>
              <a:t>“It's crucial our tools are intuitive. during a crisis, no one should struggle with complex interfaces.”</a:t>
            </a:r>
            <a:endParaRPr sz="1400" b="0" i="0" u="none" strike="noStrike" cap="none">
              <a:solidFill>
                <a:srgbClr val="000000"/>
              </a:solidFill>
              <a:highlight>
                <a:srgbClr val="D0E9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2" name="Google Shape;3892;p8"/>
          <p:cNvPicPr preferRelativeResize="0"/>
          <p:nvPr/>
        </p:nvPicPr>
        <p:blipFill rotWithShape="1">
          <a:blip r:embed="rId5">
            <a:alphaModFix/>
          </a:blip>
          <a:srcRect b="67216"/>
          <a:stretch/>
        </p:blipFill>
        <p:spPr>
          <a:xfrm>
            <a:off x="448374" y="2327151"/>
            <a:ext cx="656003" cy="567170"/>
          </a:xfrm>
          <a:prstGeom prst="rect">
            <a:avLst/>
          </a:prstGeom>
          <a:noFill/>
          <a:ln>
            <a:noFill/>
          </a:ln>
        </p:spPr>
      </p:pic>
      <p:sp>
        <p:nvSpPr>
          <p:cNvPr id="3893" name="Google Shape;3893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3894" name="Google Shape;3894;p8"/>
          <p:cNvCxnSpPr/>
          <p:nvPr/>
        </p:nvCxnSpPr>
        <p:spPr>
          <a:xfrm>
            <a:off x="1943725" y="2226225"/>
            <a:ext cx="6729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5" name="Google Shape;3895;p8"/>
          <p:cNvCxnSpPr/>
          <p:nvPr/>
        </p:nvCxnSpPr>
        <p:spPr>
          <a:xfrm>
            <a:off x="1983677" y="3578910"/>
            <a:ext cx="6697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0" name="Google Shape;3900;p9"/>
          <p:cNvGrpSpPr/>
          <p:nvPr/>
        </p:nvGrpSpPr>
        <p:grpSpPr>
          <a:xfrm>
            <a:off x="6502527" y="3833089"/>
            <a:ext cx="723629" cy="770911"/>
            <a:chOff x="7852646" y="290160"/>
            <a:chExt cx="2224753" cy="2339163"/>
          </a:xfrm>
        </p:grpSpPr>
        <p:sp>
          <p:nvSpPr>
            <p:cNvPr id="3901" name="Google Shape;3901;p9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2" name="Google Shape;3902;p9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903" name="Google Shape;3903;p9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9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9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9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7" name="Google Shape;3907;p9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908" name="Google Shape;3908;p9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9" name="Google Shape;3909;p9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0" name="Google Shape;3910;p9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1" name="Google Shape;3911;p9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2" name="Google Shape;3912;p9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9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9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9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16" name="Google Shape;3916;p9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9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9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9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0" name="Google Shape;3920;p9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921" name="Google Shape;3921;p9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9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3" name="Google Shape;3923;p9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924" name="Google Shape;3924;p9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9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26" name="Google Shape;3926;p9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9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9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9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9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1" name="Google Shape;3931;p9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2" name="Google Shape;3932;p9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3" name="Google Shape;3933;p9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9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9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36" name="Google Shape;3936;p9" descr="Download Cartoon, Icon, Light Bulb. Royalty-Free Vector Graphic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91042">
            <a:off x="7389276" y="3116634"/>
            <a:ext cx="519571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Google Shape;3937;p9"/>
          <p:cNvSpPr/>
          <p:nvPr/>
        </p:nvSpPr>
        <p:spPr>
          <a:xfrm>
            <a:off x="6622998" y="4827124"/>
            <a:ext cx="1431341" cy="211318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938" name="Google Shape;3938;p9" descr="תמונה שמכילה סרט מצויר, אומנות קליפיפם, צעצוע, סרטים מצוירים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2527" y="3585550"/>
            <a:ext cx="1662044" cy="1789894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p9"/>
          <p:cNvSpPr/>
          <p:nvPr/>
        </p:nvSpPr>
        <p:spPr>
          <a:xfrm>
            <a:off x="-240600" y="-1256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40" name="Google Shape;3940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43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Our Solution</a:t>
            </a:r>
            <a:endParaRPr sz="3800"/>
          </a:p>
        </p:txBody>
      </p:sp>
      <p:sp>
        <p:nvSpPr>
          <p:cNvPr id="3941" name="Google Shape;3941;p9"/>
          <p:cNvSpPr txBox="1"/>
          <p:nvPr/>
        </p:nvSpPr>
        <p:spPr>
          <a:xfrm>
            <a:off x="643800" y="1269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Advanced Web and </a:t>
            </a: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Mobile</a:t>
            </a:r>
            <a:r>
              <a:rPr lang="en" sz="1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Application for First Response Teams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42" name="Google Shape;3942;p9"/>
          <p:cNvSpPr txBox="1"/>
          <p:nvPr/>
        </p:nvSpPr>
        <p:spPr>
          <a:xfrm>
            <a:off x="894816" y="1731664"/>
            <a:ext cx="70515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Optimized Communication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Operational Efficiency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Exceptional User Interface and Accessibility</a:t>
            </a:r>
            <a:br>
              <a:rPr lang="en" sz="18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</a:br>
            <a:endParaRPr sz="1800" i="0" u="none" strike="noStrike" cap="non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43" name="Google Shape;3943;p9"/>
          <p:cNvSpPr/>
          <p:nvPr/>
        </p:nvSpPr>
        <p:spPr>
          <a:xfrm>
            <a:off x="1713584" y="4822458"/>
            <a:ext cx="1400700" cy="2094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944" name="Google Shape;3944;p9"/>
          <p:cNvGrpSpPr/>
          <p:nvPr/>
        </p:nvGrpSpPr>
        <p:grpSpPr>
          <a:xfrm>
            <a:off x="894827" y="3405319"/>
            <a:ext cx="3087132" cy="1561126"/>
            <a:chOff x="331763" y="414153"/>
            <a:chExt cx="6903246" cy="5019697"/>
          </a:xfrm>
        </p:grpSpPr>
        <p:sp>
          <p:nvSpPr>
            <p:cNvPr id="3945" name="Google Shape;3945;p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48" name="Google Shape;394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134" y="3467013"/>
            <a:ext cx="2962350" cy="12361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49" name="Google Shape;394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eep by Slidesgo">
  <a:themeElements>
    <a:clrScheme name="Simple Light">
      <a:dk1>
        <a:srgbClr val="1F1F1F"/>
      </a:dk1>
      <a:lt1>
        <a:srgbClr val="E1EEFF"/>
      </a:lt1>
      <a:dk2>
        <a:srgbClr val="B2CC62"/>
      </a:dk2>
      <a:lt2>
        <a:srgbClr val="6B7C37"/>
      </a:lt2>
      <a:accent1>
        <a:srgbClr val="FADAC1"/>
      </a:accent1>
      <a:accent2>
        <a:srgbClr val="FBC797"/>
      </a:accent2>
      <a:accent3>
        <a:srgbClr val="31ACBB"/>
      </a:accent3>
      <a:accent4>
        <a:srgbClr val="ED4747"/>
      </a:accent4>
      <a:accent5>
        <a:srgbClr val="DE6A4F"/>
      </a:accent5>
      <a:accent6>
        <a:srgbClr val="B85434"/>
      </a:accent6>
      <a:hlink>
        <a:srgbClr val="1F1F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1230</Words>
  <Application>Microsoft Office PowerPoint</Application>
  <PresentationFormat>On-screen Show (16:9)</PresentationFormat>
  <Paragraphs>190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Manrope</vt:lpstr>
      <vt:lpstr>Nunito Light</vt:lpstr>
      <vt:lpstr>Arimo</vt:lpstr>
      <vt:lpstr>Calibri</vt:lpstr>
      <vt:lpstr>Arial</vt:lpstr>
      <vt:lpstr>Sheep by Slidesgo</vt:lpstr>
      <vt:lpstr>FRT &amp; CERT APP</vt:lpstr>
      <vt:lpstr>First Response Team (FRT)</vt:lpstr>
      <vt:lpstr>Community Emergency  Response Teams (CERT)</vt:lpstr>
      <vt:lpstr>Need for Rapid First Response</vt:lpstr>
      <vt:lpstr>PowerPoint Presentation</vt:lpstr>
      <vt:lpstr>The Problem</vt:lpstr>
      <vt:lpstr>Existing FRT Management Tools</vt:lpstr>
      <vt:lpstr>Interviews</vt:lpstr>
      <vt:lpstr>Our Solution</vt:lpstr>
      <vt:lpstr>Structure Diagram</vt:lpstr>
      <vt:lpstr>Our App in a Nutshell</vt:lpstr>
      <vt:lpstr>Main Functional Requirements  </vt:lpstr>
      <vt:lpstr>Main Non-Functional Requirements</vt:lpstr>
      <vt:lpstr>Activity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FRT &amp; CERT APP</dc:title>
  <dc:creator>יובל בדיחי</dc:creator>
  <cp:lastModifiedBy>Sharon Mor</cp:lastModifiedBy>
  <cp:revision>1</cp:revision>
  <dcterms:modified xsi:type="dcterms:W3CDTF">2024-05-25T14:04:09Z</dcterms:modified>
</cp:coreProperties>
</file>